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5" r:id="rId1"/>
    <p:sldMasterId id="2147483884" r:id="rId2"/>
  </p:sldMasterIdLst>
  <p:notesMasterIdLst>
    <p:notesMasterId r:id="rId29"/>
  </p:notesMasterIdLst>
  <p:sldIdLst>
    <p:sldId id="365" r:id="rId3"/>
    <p:sldId id="462" r:id="rId4"/>
    <p:sldId id="488" r:id="rId5"/>
    <p:sldId id="438" r:id="rId6"/>
    <p:sldId id="465" r:id="rId7"/>
    <p:sldId id="472" r:id="rId8"/>
    <p:sldId id="473" r:id="rId9"/>
    <p:sldId id="474" r:id="rId10"/>
    <p:sldId id="470" r:id="rId11"/>
    <p:sldId id="479" r:id="rId12"/>
    <p:sldId id="480" r:id="rId13"/>
    <p:sldId id="467" r:id="rId14"/>
    <p:sldId id="476" r:id="rId15"/>
    <p:sldId id="466" r:id="rId16"/>
    <p:sldId id="477" r:id="rId17"/>
    <p:sldId id="483" r:id="rId18"/>
    <p:sldId id="481" r:id="rId19"/>
    <p:sldId id="484" r:id="rId20"/>
    <p:sldId id="485" r:id="rId21"/>
    <p:sldId id="486" r:id="rId22"/>
    <p:sldId id="487" r:id="rId23"/>
    <p:sldId id="471" r:id="rId24"/>
    <p:sldId id="546" r:id="rId25"/>
    <p:sldId id="478" r:id="rId26"/>
    <p:sldId id="547" r:id="rId27"/>
    <p:sldId id="375" r:id="rId2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AFC5C4BF-91AA-49F4-9659-B8C140BAC34E}">
          <p14:sldIdLst>
            <p14:sldId id="365"/>
            <p14:sldId id="462"/>
            <p14:sldId id="488"/>
            <p14:sldId id="438"/>
            <p14:sldId id="465"/>
            <p14:sldId id="472"/>
            <p14:sldId id="473"/>
            <p14:sldId id="474"/>
            <p14:sldId id="470"/>
            <p14:sldId id="479"/>
            <p14:sldId id="480"/>
            <p14:sldId id="467"/>
            <p14:sldId id="476"/>
            <p14:sldId id="466"/>
            <p14:sldId id="477"/>
            <p14:sldId id="483"/>
            <p14:sldId id="481"/>
            <p14:sldId id="484"/>
            <p14:sldId id="485"/>
            <p14:sldId id="486"/>
            <p14:sldId id="487"/>
            <p14:sldId id="471"/>
            <p14:sldId id="546"/>
            <p14:sldId id="478"/>
            <p14:sldId id="547"/>
            <p14:sldId id="3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59" d="100"/>
          <a:sy n="59" d="100"/>
        </p:scale>
        <p:origin x="1452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SH SINGH" userId="f7a0be7c20103c74" providerId="LiveId" clId="{5B116C24-8F71-456B-A42A-3DC8410FE64F}"/>
    <pc:docChg chg="undo custSel addSld delSld modSld sldOrd modSection">
      <pc:chgData name="HARSH SINGH" userId="f7a0be7c20103c74" providerId="LiveId" clId="{5B116C24-8F71-456B-A42A-3DC8410FE64F}" dt="2023-12-19T15:40:47.536" v="4837" actId="1076"/>
      <pc:docMkLst>
        <pc:docMk/>
      </pc:docMkLst>
      <pc:sldChg chg="addSp delSp modSp mod">
        <pc:chgData name="HARSH SINGH" userId="f7a0be7c20103c74" providerId="LiveId" clId="{5B116C24-8F71-456B-A42A-3DC8410FE64F}" dt="2023-12-19T15:33:29.597" v="4593" actId="20577"/>
        <pc:sldMkLst>
          <pc:docMk/>
          <pc:sldMk cId="0" sldId="365"/>
        </pc:sldMkLst>
        <pc:spChg chg="del">
          <ac:chgData name="HARSH SINGH" userId="f7a0be7c20103c74" providerId="LiveId" clId="{5B116C24-8F71-456B-A42A-3DC8410FE64F}" dt="2023-12-13T16:07:31.406" v="2213" actId="478"/>
          <ac:spMkLst>
            <pc:docMk/>
            <pc:sldMk cId="0" sldId="365"/>
            <ac:spMk id="2" creationId="{8C5275DF-03A5-43FD-AD96-177A7F0ED3E8}"/>
          </ac:spMkLst>
        </pc:spChg>
        <pc:spChg chg="add mod">
          <ac:chgData name="HARSH SINGH" userId="f7a0be7c20103c74" providerId="LiveId" clId="{5B116C24-8F71-456B-A42A-3DC8410FE64F}" dt="2023-12-17T15:48:56.648" v="2436" actId="1076"/>
          <ac:spMkLst>
            <pc:docMk/>
            <pc:sldMk cId="0" sldId="365"/>
            <ac:spMk id="5" creationId="{76A5DD24-62A3-3979-14B9-6AA6117C489D}"/>
          </ac:spMkLst>
        </pc:spChg>
        <pc:spChg chg="add mod">
          <ac:chgData name="HARSH SINGH" userId="f7a0be7c20103c74" providerId="LiveId" clId="{5B116C24-8F71-456B-A42A-3DC8410FE64F}" dt="2023-12-13T16:08:28.161" v="2323" actId="1035"/>
          <ac:spMkLst>
            <pc:docMk/>
            <pc:sldMk cId="0" sldId="365"/>
            <ac:spMk id="6" creationId="{5E099647-62D9-1600-9CF5-69449C70CB30}"/>
          </ac:spMkLst>
        </pc:spChg>
        <pc:spChg chg="del">
          <ac:chgData name="HARSH SINGH" userId="f7a0be7c20103c74" providerId="LiveId" clId="{5B116C24-8F71-456B-A42A-3DC8410FE64F}" dt="2023-12-10T16:54:14.928" v="1" actId="478"/>
          <ac:spMkLst>
            <pc:docMk/>
            <pc:sldMk cId="0" sldId="365"/>
            <ac:spMk id="6" creationId="{E7747A4E-E27F-440E-AC5C-08CA6872DEFA}"/>
          </ac:spMkLst>
        </pc:spChg>
        <pc:spChg chg="add mod">
          <ac:chgData name="HARSH SINGH" userId="f7a0be7c20103c74" providerId="LiveId" clId="{5B116C24-8F71-456B-A42A-3DC8410FE64F}" dt="2023-12-19T15:33:29.597" v="4593" actId="20577"/>
          <ac:spMkLst>
            <pc:docMk/>
            <pc:sldMk cId="0" sldId="365"/>
            <ac:spMk id="7" creationId="{C1C70D96-0FAE-C2A8-6CEF-2C116DE50C06}"/>
          </ac:spMkLst>
        </pc:spChg>
        <pc:spChg chg="del mod">
          <ac:chgData name="HARSH SINGH" userId="f7a0be7c20103c74" providerId="LiveId" clId="{5B116C24-8F71-456B-A42A-3DC8410FE64F}" dt="2023-12-13T16:07:28.600" v="2212" actId="478"/>
          <ac:spMkLst>
            <pc:docMk/>
            <pc:sldMk cId="0" sldId="365"/>
            <ac:spMk id="17415" creationId="{829753C7-FA66-496E-A2F6-D15FD2486C5E}"/>
          </ac:spMkLst>
        </pc:spChg>
        <pc:picChg chg="add mod">
          <ac:chgData name="HARSH SINGH" userId="f7a0be7c20103c74" providerId="LiveId" clId="{5B116C24-8F71-456B-A42A-3DC8410FE64F}" dt="2023-12-17T15:49:04.378" v="2439" actId="1076"/>
          <ac:picMkLst>
            <pc:docMk/>
            <pc:sldMk cId="0" sldId="365"/>
            <ac:picMk id="4" creationId="{948DD60A-1F30-55D7-33A9-1A34C2070817}"/>
          </ac:picMkLst>
        </pc:picChg>
      </pc:sldChg>
      <pc:sldChg chg="addSp delSp modSp mod modTransition">
        <pc:chgData name="HARSH SINGH" userId="f7a0be7c20103c74" providerId="LiveId" clId="{5B116C24-8F71-456B-A42A-3DC8410FE64F}" dt="2023-12-19T15:38:14.891" v="4811" actId="27636"/>
        <pc:sldMkLst>
          <pc:docMk/>
          <pc:sldMk cId="429056269" sldId="438"/>
        </pc:sldMkLst>
        <pc:spChg chg="mod">
          <ac:chgData name="HARSH SINGH" userId="f7a0be7c20103c74" providerId="LiveId" clId="{5B116C24-8F71-456B-A42A-3DC8410FE64F}" dt="2023-12-19T15:38:14.891" v="4811" actId="27636"/>
          <ac:spMkLst>
            <pc:docMk/>
            <pc:sldMk cId="429056269" sldId="438"/>
            <ac:spMk id="2" creationId="{DD981FD8-1884-D6E2-8B35-CCB70FBD0869}"/>
          </ac:spMkLst>
        </pc:spChg>
        <pc:spChg chg="del">
          <ac:chgData name="HARSH SINGH" userId="f7a0be7c20103c74" providerId="LiveId" clId="{5B116C24-8F71-456B-A42A-3DC8410FE64F}" dt="2023-12-10T16:57:29.789" v="98" actId="478"/>
          <ac:spMkLst>
            <pc:docMk/>
            <pc:sldMk cId="429056269" sldId="438"/>
            <ac:spMk id="3" creationId="{00000000-0000-0000-0000-000000000000}"/>
          </ac:spMkLst>
        </pc:spChg>
        <pc:spChg chg="add del mod">
          <ac:chgData name="HARSH SINGH" userId="f7a0be7c20103c74" providerId="LiveId" clId="{5B116C24-8F71-456B-A42A-3DC8410FE64F}" dt="2023-12-10T16:57:41.805" v="117" actId="478"/>
          <ac:spMkLst>
            <pc:docMk/>
            <pc:sldMk cId="429056269" sldId="438"/>
            <ac:spMk id="4" creationId="{C837EB86-E596-A62B-266A-3AF9005D0F22}"/>
          </ac:spMkLst>
        </pc:spChg>
        <pc:spChg chg="add mod">
          <ac:chgData name="HARSH SINGH" userId="f7a0be7c20103c74" providerId="LiveId" clId="{5B116C24-8F71-456B-A42A-3DC8410FE64F}" dt="2023-12-19T15:20:24.158" v="4295" actId="14100"/>
          <ac:spMkLst>
            <pc:docMk/>
            <pc:sldMk cId="429056269" sldId="438"/>
            <ac:spMk id="5" creationId="{79D41A90-CAD7-88B5-00B8-3F47042CDB37}"/>
          </ac:spMkLst>
        </pc:spChg>
        <pc:spChg chg="mod">
          <ac:chgData name="HARSH SINGH" userId="f7a0be7c20103c74" providerId="LiveId" clId="{5B116C24-8F71-456B-A42A-3DC8410FE64F}" dt="2023-12-10T16:59:04.586" v="146" actId="1076"/>
          <ac:spMkLst>
            <pc:docMk/>
            <pc:sldMk cId="429056269" sldId="438"/>
            <ac:spMk id="6" creationId="{00000000-0000-0000-0000-000000000000}"/>
          </ac:spMkLst>
        </pc:spChg>
        <pc:spChg chg="add mod">
          <ac:chgData name="HARSH SINGH" userId="f7a0be7c20103c74" providerId="LiveId" clId="{5B116C24-8F71-456B-A42A-3DC8410FE64F}" dt="2023-12-19T15:20:27.409" v="4296" actId="1076"/>
          <ac:spMkLst>
            <pc:docMk/>
            <pc:sldMk cId="429056269" sldId="438"/>
            <ac:spMk id="11" creationId="{AB89982D-157D-8D14-7C57-A7FAEC983035}"/>
          </ac:spMkLst>
        </pc:spChg>
        <pc:picChg chg="del">
          <ac:chgData name="HARSH SINGH" userId="f7a0be7c20103c74" providerId="LiveId" clId="{5B116C24-8F71-456B-A42A-3DC8410FE64F}" dt="2023-12-10T16:57:42.440" v="118" actId="478"/>
          <ac:picMkLst>
            <pc:docMk/>
            <pc:sldMk cId="429056269" sldId="438"/>
            <ac:picMk id="2" creationId="{9E3B6732-1A24-B3BC-2844-FCB1D0624A2B}"/>
          </ac:picMkLst>
        </pc:picChg>
        <pc:picChg chg="add del mod">
          <ac:chgData name="HARSH SINGH" userId="f7a0be7c20103c74" providerId="LiveId" clId="{5B116C24-8F71-456B-A42A-3DC8410FE64F}" dt="2023-12-10T16:58:19.923" v="133"/>
          <ac:picMkLst>
            <pc:docMk/>
            <pc:sldMk cId="429056269" sldId="438"/>
            <ac:picMk id="7" creationId="{38C6F975-A1D5-FF57-B898-6B148C00C551}"/>
          </ac:picMkLst>
        </pc:picChg>
        <pc:picChg chg="add mod">
          <ac:chgData name="HARSH SINGH" userId="f7a0be7c20103c74" providerId="LiveId" clId="{5B116C24-8F71-456B-A42A-3DC8410FE64F}" dt="2023-12-19T15:20:18.399" v="4293" actId="1076"/>
          <ac:picMkLst>
            <pc:docMk/>
            <pc:sldMk cId="429056269" sldId="438"/>
            <ac:picMk id="8" creationId="{C0A15D9B-9351-EC39-DD9B-9292EAA4709F}"/>
          </ac:picMkLst>
        </pc:picChg>
        <pc:picChg chg="add del mod">
          <ac:chgData name="HARSH SINGH" userId="f7a0be7c20103c74" providerId="LiveId" clId="{5B116C24-8F71-456B-A42A-3DC8410FE64F}" dt="2023-12-10T16:58:35.365" v="138" actId="478"/>
          <ac:picMkLst>
            <pc:docMk/>
            <pc:sldMk cId="429056269" sldId="438"/>
            <ac:picMk id="9" creationId="{6E827D14-FFC4-3C59-B616-24A54A09410C}"/>
          </ac:picMkLst>
        </pc:picChg>
        <pc:picChg chg="add del mod">
          <ac:chgData name="HARSH SINGH" userId="f7a0be7c20103c74" providerId="LiveId" clId="{5B116C24-8F71-456B-A42A-3DC8410FE64F}" dt="2023-12-19T15:19:53.488" v="4283" actId="478"/>
          <ac:picMkLst>
            <pc:docMk/>
            <pc:sldMk cId="429056269" sldId="438"/>
            <ac:picMk id="10" creationId="{819EEFDC-42D4-343F-A0BC-B807BB8FCEC9}"/>
          </ac:picMkLst>
        </pc:picChg>
      </pc:sldChg>
      <pc:sldChg chg="addSp delSp modSp del mod">
        <pc:chgData name="HARSH SINGH" userId="f7a0be7c20103c74" providerId="LiveId" clId="{5B116C24-8F71-456B-A42A-3DC8410FE64F}" dt="2023-12-13T16:12:08.764" v="2433" actId="47"/>
        <pc:sldMkLst>
          <pc:docMk/>
          <pc:sldMk cId="2276343989" sldId="441"/>
        </pc:sldMkLst>
        <pc:spChg chg="mod">
          <ac:chgData name="HARSH SINGH" userId="f7a0be7c20103c74" providerId="LiveId" clId="{5B116C24-8F71-456B-A42A-3DC8410FE64F}" dt="2023-12-10T17:26:08.564" v="1151" actId="20577"/>
          <ac:spMkLst>
            <pc:docMk/>
            <pc:sldMk cId="2276343989" sldId="441"/>
            <ac:spMk id="2" creationId="{796ADAB7-0F66-40D3-A29D-0856BAA55599}"/>
          </ac:spMkLst>
        </pc:spChg>
        <pc:spChg chg="add mod">
          <ac:chgData name="HARSH SINGH" userId="f7a0be7c20103c74" providerId="LiveId" clId="{5B116C24-8F71-456B-A42A-3DC8410FE64F}" dt="2023-12-13T16:12:05.157" v="2432" actId="478"/>
          <ac:spMkLst>
            <pc:docMk/>
            <pc:sldMk cId="2276343989" sldId="441"/>
            <ac:spMk id="3" creationId="{5325FF46-6A6F-FF86-2E0A-8B6461F6B1B2}"/>
          </ac:spMkLst>
        </pc:spChg>
        <pc:picChg chg="del mod">
          <ac:chgData name="HARSH SINGH" userId="f7a0be7c20103c74" providerId="LiveId" clId="{5B116C24-8F71-456B-A42A-3DC8410FE64F}" dt="2023-12-13T16:12:05.157" v="2432" actId="478"/>
          <ac:picMkLst>
            <pc:docMk/>
            <pc:sldMk cId="2276343989" sldId="441"/>
            <ac:picMk id="4" creationId="{A1F3ABFA-3806-DA61-92DB-528F109B766D}"/>
          </ac:picMkLst>
        </pc:picChg>
      </pc:sldChg>
      <pc:sldChg chg="addSp delSp modSp del mod ord">
        <pc:chgData name="HARSH SINGH" userId="f7a0be7c20103c74" providerId="LiveId" clId="{5B116C24-8F71-456B-A42A-3DC8410FE64F}" dt="2023-12-17T16:23:11.286" v="3216" actId="47"/>
        <pc:sldMkLst>
          <pc:docMk/>
          <pc:sldMk cId="2112521483" sldId="445"/>
        </pc:sldMkLst>
        <pc:spChg chg="mod">
          <ac:chgData name="HARSH SINGH" userId="f7a0be7c20103c74" providerId="LiveId" clId="{5B116C24-8F71-456B-A42A-3DC8410FE64F}" dt="2023-12-17T15:52:25.504" v="2571" actId="1076"/>
          <ac:spMkLst>
            <pc:docMk/>
            <pc:sldMk cId="2112521483" sldId="445"/>
            <ac:spMk id="2" creationId="{4341CC4E-B410-50C9-1915-859EE68203FC}"/>
          </ac:spMkLst>
        </pc:spChg>
        <pc:spChg chg="del mod">
          <ac:chgData name="HARSH SINGH" userId="f7a0be7c20103c74" providerId="LiveId" clId="{5B116C24-8F71-456B-A42A-3DC8410FE64F}" dt="2023-12-17T15:52:56.338" v="2572" actId="478"/>
          <ac:spMkLst>
            <pc:docMk/>
            <pc:sldMk cId="2112521483" sldId="445"/>
            <ac:spMk id="3" creationId="{11BCCB69-B497-4511-718A-D87C2EF2209D}"/>
          </ac:spMkLst>
        </pc:spChg>
        <pc:spChg chg="add del mod">
          <ac:chgData name="HARSH SINGH" userId="f7a0be7c20103c74" providerId="LiveId" clId="{5B116C24-8F71-456B-A42A-3DC8410FE64F}" dt="2023-12-17T15:53:00.558" v="2574" actId="478"/>
          <ac:spMkLst>
            <pc:docMk/>
            <pc:sldMk cId="2112521483" sldId="445"/>
            <ac:spMk id="4" creationId="{4A0B2162-9FE2-96CE-B6CB-50BCB2F65FBC}"/>
          </ac:spMkLst>
        </pc:spChg>
        <pc:spChg chg="add del mod">
          <ac:chgData name="HARSH SINGH" userId="f7a0be7c20103c74" providerId="LiveId" clId="{5B116C24-8F71-456B-A42A-3DC8410FE64F}" dt="2023-12-17T15:52:58.168" v="2573" actId="478"/>
          <ac:spMkLst>
            <pc:docMk/>
            <pc:sldMk cId="2112521483" sldId="445"/>
            <ac:spMk id="5" creationId="{E8DF5BA0-F546-DDB0-F48F-B00D74B56AC1}"/>
          </ac:spMkLst>
        </pc:spChg>
        <pc:spChg chg="add del mod">
          <ac:chgData name="HARSH SINGH" userId="f7a0be7c20103c74" providerId="LiveId" clId="{5B116C24-8F71-456B-A42A-3DC8410FE64F}" dt="2023-12-17T15:53:02.945" v="2575" actId="478"/>
          <ac:spMkLst>
            <pc:docMk/>
            <pc:sldMk cId="2112521483" sldId="445"/>
            <ac:spMk id="7" creationId="{65662168-FEBF-24F3-3B44-076953445816}"/>
          </ac:spMkLst>
        </pc:spChg>
        <pc:graphicFrameChg chg="add del mod modGraphic">
          <ac:chgData name="HARSH SINGH" userId="f7a0be7c20103c74" providerId="LiveId" clId="{5B116C24-8F71-456B-A42A-3DC8410FE64F}" dt="2023-12-17T16:07:33.843" v="2832" actId="478"/>
          <ac:graphicFrameMkLst>
            <pc:docMk/>
            <pc:sldMk cId="2112521483" sldId="445"/>
            <ac:graphicFrameMk id="8" creationId="{E12820E6-EF3E-FDF8-0D20-83D7FEDF1F71}"/>
          </ac:graphicFrameMkLst>
        </pc:graphicFrameChg>
        <pc:picChg chg="add del mod">
          <ac:chgData name="HARSH SINGH" userId="f7a0be7c20103c74" providerId="LiveId" clId="{5B116C24-8F71-456B-A42A-3DC8410FE64F}" dt="2023-12-17T15:53:02.945" v="2575" actId="478"/>
          <ac:picMkLst>
            <pc:docMk/>
            <pc:sldMk cId="2112521483" sldId="445"/>
            <ac:picMk id="6" creationId="{4B722C0B-7B0E-7CC7-9895-3C021A30DC12}"/>
          </ac:picMkLst>
        </pc:picChg>
      </pc:sldChg>
      <pc:sldChg chg="addSp delSp modSp mod">
        <pc:chgData name="HARSH SINGH" userId="f7a0be7c20103c74" providerId="LiveId" clId="{5B116C24-8F71-456B-A42A-3DC8410FE64F}" dt="2023-12-19T15:38:22.603" v="4812" actId="27636"/>
        <pc:sldMkLst>
          <pc:docMk/>
          <pc:sldMk cId="2244526868" sldId="462"/>
        </pc:sldMkLst>
        <pc:spChg chg="mod">
          <ac:chgData name="HARSH SINGH" userId="f7a0be7c20103c74" providerId="LiveId" clId="{5B116C24-8F71-456B-A42A-3DC8410FE64F}" dt="2023-12-10T17:28:15.076" v="1364" actId="20577"/>
          <ac:spMkLst>
            <pc:docMk/>
            <pc:sldMk cId="2244526868" sldId="462"/>
            <ac:spMk id="2" creationId="{4CE7300E-D7B2-DD4B-47E9-DF0918CA8B75}"/>
          </ac:spMkLst>
        </pc:spChg>
        <pc:spChg chg="mod">
          <ac:chgData name="HARSH SINGH" userId="f7a0be7c20103c74" providerId="LiveId" clId="{5B116C24-8F71-456B-A42A-3DC8410FE64F}" dt="2023-12-19T15:35:03.652" v="4678" actId="20577"/>
          <ac:spMkLst>
            <pc:docMk/>
            <pc:sldMk cId="2244526868" sldId="462"/>
            <ac:spMk id="3" creationId="{372CAAFE-46CF-38BE-A5D5-E8DADAA37C01}"/>
          </ac:spMkLst>
        </pc:spChg>
        <pc:spChg chg="add del mod">
          <ac:chgData name="HARSH SINGH" userId="f7a0be7c20103c74" providerId="LiveId" clId="{5B116C24-8F71-456B-A42A-3DC8410FE64F}" dt="2023-12-13T16:10:59.886" v="2431" actId="478"/>
          <ac:spMkLst>
            <pc:docMk/>
            <pc:sldMk cId="2244526868" sldId="462"/>
            <ac:spMk id="4" creationId="{A2E79097-C069-CA38-97EA-C6DD16FAD91A}"/>
          </ac:spMkLst>
        </pc:spChg>
        <pc:spChg chg="add del">
          <ac:chgData name="HARSH SINGH" userId="f7a0be7c20103c74" providerId="LiveId" clId="{5B116C24-8F71-456B-A42A-3DC8410FE64F}" dt="2023-12-19T15:35:00.456" v="4672" actId="22"/>
          <ac:spMkLst>
            <pc:docMk/>
            <pc:sldMk cId="2244526868" sldId="462"/>
            <ac:spMk id="5" creationId="{D82F1017-C99E-281E-76E5-93D11796F41B}"/>
          </ac:spMkLst>
        </pc:spChg>
        <pc:spChg chg="mod">
          <ac:chgData name="HARSH SINGH" userId="f7a0be7c20103c74" providerId="LiveId" clId="{5B116C24-8F71-456B-A42A-3DC8410FE64F}" dt="2023-12-19T15:38:22.603" v="4812" actId="27636"/>
          <ac:spMkLst>
            <pc:docMk/>
            <pc:sldMk cId="2244526868" sldId="462"/>
            <ac:spMk id="6" creationId="{4E6510AB-9250-67E7-6D60-66C16730CC55}"/>
          </ac:spMkLst>
        </pc:spChg>
      </pc:sldChg>
      <pc:sldChg chg="addSp delSp modSp del mod">
        <pc:chgData name="HARSH SINGH" userId="f7a0be7c20103c74" providerId="LiveId" clId="{5B116C24-8F71-456B-A42A-3DC8410FE64F}" dt="2023-12-13T16:09:50.406" v="2326" actId="47"/>
        <pc:sldMkLst>
          <pc:docMk/>
          <pc:sldMk cId="4176444871" sldId="463"/>
        </pc:sldMkLst>
        <pc:spChg chg="mod">
          <ac:chgData name="HARSH SINGH" userId="f7a0be7c20103c74" providerId="LiveId" clId="{5B116C24-8F71-456B-A42A-3DC8410FE64F}" dt="2023-12-10T17:21:53.473" v="832" actId="1076"/>
          <ac:spMkLst>
            <pc:docMk/>
            <pc:sldMk cId="4176444871" sldId="463"/>
            <ac:spMk id="2" creationId="{86917781-4A56-DF46-AFBB-C362B14C04D1}"/>
          </ac:spMkLst>
        </pc:spChg>
        <pc:spChg chg="add del mod">
          <ac:chgData name="HARSH SINGH" userId="f7a0be7c20103c74" providerId="LiveId" clId="{5B116C24-8F71-456B-A42A-3DC8410FE64F}" dt="2023-12-10T17:11:24.832" v="650" actId="478"/>
          <ac:spMkLst>
            <pc:docMk/>
            <pc:sldMk cId="4176444871" sldId="463"/>
            <ac:spMk id="3" creationId="{8243717A-CC31-5674-8B60-DDD49EAF648D}"/>
          </ac:spMkLst>
        </pc:spChg>
        <pc:picChg chg="add mod modCrop">
          <ac:chgData name="HARSH SINGH" userId="f7a0be7c20103c74" providerId="LiveId" clId="{5B116C24-8F71-456B-A42A-3DC8410FE64F}" dt="2023-12-10T17:25:46.512" v="1145" actId="1038"/>
          <ac:picMkLst>
            <pc:docMk/>
            <pc:sldMk cId="4176444871" sldId="463"/>
            <ac:picMk id="5" creationId="{456CAAC7-EF50-5055-C068-A15C3E6F958F}"/>
          </ac:picMkLst>
        </pc:picChg>
        <pc:picChg chg="del">
          <ac:chgData name="HARSH SINGH" userId="f7a0be7c20103c74" providerId="LiveId" clId="{5B116C24-8F71-456B-A42A-3DC8410FE64F}" dt="2023-12-10T17:11:22.165" v="649" actId="478"/>
          <ac:picMkLst>
            <pc:docMk/>
            <pc:sldMk cId="4176444871" sldId="463"/>
            <ac:picMk id="6" creationId="{725B70C4-A30D-6FB3-ADF4-BD1A609FC72E}"/>
          </ac:picMkLst>
        </pc:picChg>
        <pc:picChg chg="add del">
          <ac:chgData name="HARSH SINGH" userId="f7a0be7c20103c74" providerId="LiveId" clId="{5B116C24-8F71-456B-A42A-3DC8410FE64F}" dt="2023-12-10T17:22:14.807" v="869" actId="478"/>
          <ac:picMkLst>
            <pc:docMk/>
            <pc:sldMk cId="4176444871" sldId="463"/>
            <ac:picMk id="8" creationId="{9DF22CF4-349F-806C-EE40-FD4A4FFAE566}"/>
          </ac:picMkLst>
        </pc:picChg>
      </pc:sldChg>
      <pc:sldChg chg="addSp delSp modSp del mod">
        <pc:chgData name="HARSH SINGH" userId="f7a0be7c20103c74" providerId="LiveId" clId="{5B116C24-8F71-456B-A42A-3DC8410FE64F}" dt="2023-12-19T15:14:43.594" v="4183" actId="47"/>
        <pc:sldMkLst>
          <pc:docMk/>
          <pc:sldMk cId="1824294409" sldId="464"/>
        </pc:sldMkLst>
        <pc:spChg chg="mod">
          <ac:chgData name="HARSH SINGH" userId="f7a0be7c20103c74" providerId="LiveId" clId="{5B116C24-8F71-456B-A42A-3DC8410FE64F}" dt="2023-12-10T17:34:34.492" v="1619" actId="1076"/>
          <ac:spMkLst>
            <pc:docMk/>
            <pc:sldMk cId="1824294409" sldId="464"/>
            <ac:spMk id="2" creationId="{7D934C20-B57B-876C-0065-E61DA32BDBD7}"/>
          </ac:spMkLst>
        </pc:spChg>
        <pc:spChg chg="add del mod">
          <ac:chgData name="HARSH SINGH" userId="f7a0be7c20103c74" providerId="LiveId" clId="{5B116C24-8F71-456B-A42A-3DC8410FE64F}" dt="2023-12-10T17:34:31.271" v="1618" actId="478"/>
          <ac:spMkLst>
            <pc:docMk/>
            <pc:sldMk cId="1824294409" sldId="464"/>
            <ac:spMk id="4" creationId="{ABB1B473-A09C-E20B-4D85-345D16799786}"/>
          </ac:spMkLst>
        </pc:spChg>
        <pc:graphicFrameChg chg="del modGraphic">
          <ac:chgData name="HARSH SINGH" userId="f7a0be7c20103c74" providerId="LiveId" clId="{5B116C24-8F71-456B-A42A-3DC8410FE64F}" dt="2023-12-10T17:34:28.589" v="1617" actId="478"/>
          <ac:graphicFrameMkLst>
            <pc:docMk/>
            <pc:sldMk cId="1824294409" sldId="464"/>
            <ac:graphicFrameMk id="5" creationId="{A86573B0-02CB-B0C9-C44E-1D6C5630EA85}"/>
          </ac:graphicFrameMkLst>
        </pc:graphicFrameChg>
        <pc:graphicFrameChg chg="add del">
          <ac:chgData name="HARSH SINGH" userId="f7a0be7c20103c74" providerId="LiveId" clId="{5B116C24-8F71-456B-A42A-3DC8410FE64F}" dt="2023-12-10T17:34:58.268" v="1621" actId="3680"/>
          <ac:graphicFrameMkLst>
            <pc:docMk/>
            <pc:sldMk cId="1824294409" sldId="464"/>
            <ac:graphicFrameMk id="6" creationId="{56E84C75-B05F-A165-1B84-9F51DA318514}"/>
          </ac:graphicFrameMkLst>
        </pc:graphicFrameChg>
        <pc:graphicFrameChg chg="add del mod modGraphic">
          <ac:chgData name="HARSH SINGH" userId="f7a0be7c20103c74" providerId="LiveId" clId="{5B116C24-8F71-456B-A42A-3DC8410FE64F}" dt="2023-12-17T15:53:09.438" v="2576" actId="21"/>
          <ac:graphicFrameMkLst>
            <pc:docMk/>
            <pc:sldMk cId="1824294409" sldId="464"/>
            <ac:graphicFrameMk id="7" creationId="{EA79C70B-CCD5-8395-63D6-49249E3D0FEF}"/>
          </ac:graphicFrameMkLst>
        </pc:graphicFrameChg>
        <pc:graphicFrameChg chg="add del mod">
          <ac:chgData name="HARSH SINGH" userId="f7a0be7c20103c74" providerId="LiveId" clId="{5B116C24-8F71-456B-A42A-3DC8410FE64F}" dt="2023-12-10T17:38:52.989" v="1907"/>
          <ac:graphicFrameMkLst>
            <pc:docMk/>
            <pc:sldMk cId="1824294409" sldId="464"/>
            <ac:graphicFrameMk id="8" creationId="{258AD3F3-65F5-5E3F-725A-EA3E4A1DB541}"/>
          </ac:graphicFrameMkLst>
        </pc:graphicFrameChg>
      </pc:sldChg>
      <pc:sldChg chg="addSp delSp modSp add mod">
        <pc:chgData name="HARSH SINGH" userId="f7a0be7c20103c74" providerId="LiveId" clId="{5B116C24-8F71-456B-A42A-3DC8410FE64F}" dt="2023-12-19T15:38:22.616" v="4814" actId="27636"/>
        <pc:sldMkLst>
          <pc:docMk/>
          <pc:sldMk cId="2494934755" sldId="465"/>
        </pc:sldMkLst>
        <pc:spChg chg="mod">
          <ac:chgData name="HARSH SINGH" userId="f7a0be7c20103c74" providerId="LiveId" clId="{5B116C24-8F71-456B-A42A-3DC8410FE64F}" dt="2023-12-19T15:38:22.616" v="4814" actId="27636"/>
          <ac:spMkLst>
            <pc:docMk/>
            <pc:sldMk cId="2494934755" sldId="465"/>
            <ac:spMk id="2" creationId="{743D84DB-B8E5-ACC3-6E26-92FA45B52479}"/>
          </ac:spMkLst>
        </pc:spChg>
        <pc:spChg chg="add mod">
          <ac:chgData name="HARSH SINGH" userId="f7a0be7c20103c74" providerId="LiveId" clId="{5B116C24-8F71-456B-A42A-3DC8410FE64F}" dt="2023-12-19T14:30:59.580" v="3268" actId="1076"/>
          <ac:spMkLst>
            <pc:docMk/>
            <pc:sldMk cId="2494934755" sldId="465"/>
            <ac:spMk id="3" creationId="{EB829AC0-15D1-80D4-96A0-F640E2ECF9A8}"/>
          </ac:spMkLst>
        </pc:spChg>
        <pc:spChg chg="mod">
          <ac:chgData name="HARSH SINGH" userId="f7a0be7c20103c74" providerId="LiveId" clId="{5B116C24-8F71-456B-A42A-3DC8410FE64F}" dt="2023-12-19T14:31:26.895" v="3308" actId="20577"/>
          <ac:spMkLst>
            <pc:docMk/>
            <pc:sldMk cId="2494934755" sldId="465"/>
            <ac:spMk id="5" creationId="{79D41A90-CAD7-88B5-00B8-3F47042CDB37}"/>
          </ac:spMkLst>
        </pc:spChg>
        <pc:spChg chg="mod">
          <ac:chgData name="HARSH SINGH" userId="f7a0be7c20103c74" providerId="LiveId" clId="{5B116C24-8F71-456B-A42A-3DC8410FE64F}" dt="2023-12-10T16:59:35.473" v="171" actId="20577"/>
          <ac:spMkLst>
            <pc:docMk/>
            <pc:sldMk cId="2494934755" sldId="465"/>
            <ac:spMk id="6" creationId="{00000000-0000-0000-0000-000000000000}"/>
          </ac:spMkLst>
        </pc:spChg>
        <pc:spChg chg="add mod">
          <ac:chgData name="HARSH SINGH" userId="f7a0be7c20103c74" providerId="LiveId" clId="{5B116C24-8F71-456B-A42A-3DC8410FE64F}" dt="2023-12-19T15:20:37.174" v="4299" actId="1076"/>
          <ac:spMkLst>
            <pc:docMk/>
            <pc:sldMk cId="2494934755" sldId="465"/>
            <ac:spMk id="9" creationId="{3F37D679-8527-6E5D-2C06-CE447616B798}"/>
          </ac:spMkLst>
        </pc:spChg>
        <pc:spChg chg="del">
          <ac:chgData name="HARSH SINGH" userId="f7a0be7c20103c74" providerId="LiveId" clId="{5B116C24-8F71-456B-A42A-3DC8410FE64F}" dt="2023-12-10T17:00:28.489" v="254" actId="478"/>
          <ac:spMkLst>
            <pc:docMk/>
            <pc:sldMk cId="2494934755" sldId="465"/>
            <ac:spMk id="11" creationId="{AB89982D-157D-8D14-7C57-A7FAEC983035}"/>
          </ac:spMkLst>
        </pc:spChg>
        <pc:spChg chg="add del mod">
          <ac:chgData name="HARSH SINGH" userId="f7a0be7c20103c74" providerId="LiveId" clId="{5B116C24-8F71-456B-A42A-3DC8410FE64F}" dt="2023-12-10T17:02:38.738" v="288" actId="478"/>
          <ac:spMkLst>
            <pc:docMk/>
            <pc:sldMk cId="2494934755" sldId="465"/>
            <ac:spMk id="12" creationId="{04094874-1E02-0BC1-BA38-CD37C53F1667}"/>
          </ac:spMkLst>
        </pc:spChg>
        <pc:picChg chg="add mod">
          <ac:chgData name="HARSH SINGH" userId="f7a0be7c20103c74" providerId="LiveId" clId="{5B116C24-8F71-456B-A42A-3DC8410FE64F}" dt="2023-12-19T15:20:43.340" v="4300" actId="1582"/>
          <ac:picMkLst>
            <pc:docMk/>
            <pc:sldMk cId="2494934755" sldId="465"/>
            <ac:picMk id="7" creationId="{A3FEEA10-9D90-EAC6-C386-7A7FAFA97F1B}"/>
          </ac:picMkLst>
        </pc:picChg>
        <pc:picChg chg="del">
          <ac:chgData name="HARSH SINGH" userId="f7a0be7c20103c74" providerId="LiveId" clId="{5B116C24-8F71-456B-A42A-3DC8410FE64F}" dt="2023-12-10T17:00:17.755" v="252" actId="478"/>
          <ac:picMkLst>
            <pc:docMk/>
            <pc:sldMk cId="2494934755" sldId="465"/>
            <ac:picMk id="8" creationId="{C0A15D9B-9351-EC39-DD9B-9292EAA4709F}"/>
          </ac:picMkLst>
        </pc:picChg>
        <pc:picChg chg="del">
          <ac:chgData name="HARSH SINGH" userId="f7a0be7c20103c74" providerId="LiveId" clId="{5B116C24-8F71-456B-A42A-3DC8410FE64F}" dt="2023-12-10T17:00:18.787" v="253" actId="478"/>
          <ac:picMkLst>
            <pc:docMk/>
            <pc:sldMk cId="2494934755" sldId="465"/>
            <ac:picMk id="10" creationId="{819EEFDC-42D4-343F-A0BC-B807BB8FCEC9}"/>
          </ac:picMkLst>
        </pc:picChg>
      </pc:sldChg>
      <pc:sldChg chg="addSp delSp modSp add mod">
        <pc:chgData name="HARSH SINGH" userId="f7a0be7c20103c74" providerId="LiveId" clId="{5B116C24-8F71-456B-A42A-3DC8410FE64F}" dt="2023-12-19T15:38:22.666" v="4822" actId="27636"/>
        <pc:sldMkLst>
          <pc:docMk/>
          <pc:sldMk cId="3311859017" sldId="466"/>
        </pc:sldMkLst>
        <pc:spChg chg="del">
          <ac:chgData name="HARSH SINGH" userId="f7a0be7c20103c74" providerId="LiveId" clId="{5B116C24-8F71-456B-A42A-3DC8410FE64F}" dt="2023-12-10T17:03:54.842" v="360" actId="478"/>
          <ac:spMkLst>
            <pc:docMk/>
            <pc:sldMk cId="3311859017" sldId="466"/>
            <ac:spMk id="3" creationId="{EB829AC0-15D1-80D4-96A0-F640E2ECF9A8}"/>
          </ac:spMkLst>
        </pc:spChg>
        <pc:spChg chg="add del mod">
          <ac:chgData name="HARSH SINGH" userId="f7a0be7c20103c74" providerId="LiveId" clId="{5B116C24-8F71-456B-A42A-3DC8410FE64F}" dt="2023-12-19T14:35:35.541" v="3329"/>
          <ac:spMkLst>
            <pc:docMk/>
            <pc:sldMk cId="3311859017" sldId="466"/>
            <ac:spMk id="4" creationId="{D3F5A87E-55FA-1DCB-D273-E2BC08E39B07}"/>
          </ac:spMkLst>
        </pc:spChg>
        <pc:spChg chg="del">
          <ac:chgData name="HARSH SINGH" userId="f7a0be7c20103c74" providerId="LiveId" clId="{5B116C24-8F71-456B-A42A-3DC8410FE64F}" dt="2023-12-10T17:03:50.044" v="359" actId="478"/>
          <ac:spMkLst>
            <pc:docMk/>
            <pc:sldMk cId="3311859017" sldId="466"/>
            <ac:spMk id="5" creationId="{79D41A90-CAD7-88B5-00B8-3F47042CDB37}"/>
          </ac:spMkLst>
        </pc:spChg>
        <pc:spChg chg="add mod">
          <ac:chgData name="HARSH SINGH" userId="f7a0be7c20103c74" providerId="LiveId" clId="{5B116C24-8F71-456B-A42A-3DC8410FE64F}" dt="2023-12-19T14:36:07.376" v="3354" actId="404"/>
          <ac:spMkLst>
            <pc:docMk/>
            <pc:sldMk cId="3311859017" sldId="466"/>
            <ac:spMk id="5" creationId="{FEC983D7-5D0D-77CF-FFD7-9982273AD018}"/>
          </ac:spMkLst>
        </pc:spChg>
        <pc:spChg chg="del mod">
          <ac:chgData name="HARSH SINGH" userId="f7a0be7c20103c74" providerId="LiveId" clId="{5B116C24-8F71-456B-A42A-3DC8410FE64F}" dt="2023-12-19T14:37:59.978" v="3386" actId="478"/>
          <ac:spMkLst>
            <pc:docMk/>
            <pc:sldMk cId="3311859017" sldId="466"/>
            <ac:spMk id="6" creationId="{00000000-0000-0000-0000-000000000000}"/>
          </ac:spMkLst>
        </pc:spChg>
        <pc:spChg chg="mod">
          <ac:chgData name="HARSH SINGH" userId="f7a0be7c20103c74" providerId="LiveId" clId="{5B116C24-8F71-456B-A42A-3DC8410FE64F}" dt="2023-12-19T15:38:22.666" v="4822" actId="27636"/>
          <ac:spMkLst>
            <pc:docMk/>
            <pc:sldMk cId="3311859017" sldId="466"/>
            <ac:spMk id="7" creationId="{7FA3CCF6-4BE6-2C4A-0587-7421E5405589}"/>
          </ac:spMkLst>
        </pc:spChg>
        <pc:spChg chg="del">
          <ac:chgData name="HARSH SINGH" userId="f7a0be7c20103c74" providerId="LiveId" clId="{5B116C24-8F71-456B-A42A-3DC8410FE64F}" dt="2023-12-10T17:03:57.964" v="362" actId="478"/>
          <ac:spMkLst>
            <pc:docMk/>
            <pc:sldMk cId="3311859017" sldId="466"/>
            <ac:spMk id="9" creationId="{3F37D679-8527-6E5D-2C06-CE447616B798}"/>
          </ac:spMkLst>
        </pc:spChg>
        <pc:picChg chg="add mod">
          <ac:chgData name="HARSH SINGH" userId="f7a0be7c20103c74" providerId="LiveId" clId="{5B116C24-8F71-456B-A42A-3DC8410FE64F}" dt="2023-12-19T15:07:47.429" v="4064" actId="1582"/>
          <ac:picMkLst>
            <pc:docMk/>
            <pc:sldMk cId="3311859017" sldId="466"/>
            <ac:picMk id="3" creationId="{7729CB90-D744-5E3E-692A-055E43600590}"/>
          </ac:picMkLst>
        </pc:picChg>
        <pc:picChg chg="add del mod">
          <ac:chgData name="HARSH SINGH" userId="f7a0be7c20103c74" providerId="LiveId" clId="{5B116C24-8F71-456B-A42A-3DC8410FE64F}" dt="2023-12-17T16:24:02.335" v="3221" actId="478"/>
          <ac:picMkLst>
            <pc:docMk/>
            <pc:sldMk cId="3311859017" sldId="466"/>
            <ac:picMk id="4" creationId="{3EDDFC06-0EC9-3E37-97CD-133A34ECE802}"/>
          </ac:picMkLst>
        </pc:picChg>
        <pc:picChg chg="del">
          <ac:chgData name="HARSH SINGH" userId="f7a0be7c20103c74" providerId="LiveId" clId="{5B116C24-8F71-456B-A42A-3DC8410FE64F}" dt="2023-12-10T17:03:55.858" v="361" actId="478"/>
          <ac:picMkLst>
            <pc:docMk/>
            <pc:sldMk cId="3311859017" sldId="466"/>
            <ac:picMk id="7" creationId="{A3FEEA10-9D90-EAC6-C386-7A7FAFA97F1B}"/>
          </ac:picMkLst>
        </pc:picChg>
        <pc:picChg chg="add del mod">
          <ac:chgData name="HARSH SINGH" userId="f7a0be7c20103c74" providerId="LiveId" clId="{5B116C24-8F71-456B-A42A-3DC8410FE64F}" dt="2023-12-17T16:24:02.335" v="3221" actId="478"/>
          <ac:picMkLst>
            <pc:docMk/>
            <pc:sldMk cId="3311859017" sldId="466"/>
            <ac:picMk id="10" creationId="{A0FCB323-BE9E-9A4C-3CA4-7423524A323A}"/>
          </ac:picMkLst>
        </pc:picChg>
        <pc:picChg chg="add del mod">
          <ac:chgData name="HARSH SINGH" userId="f7a0be7c20103c74" providerId="LiveId" clId="{5B116C24-8F71-456B-A42A-3DC8410FE64F}" dt="2023-12-19T14:34:39.789" v="3313" actId="478"/>
          <ac:picMkLst>
            <pc:docMk/>
            <pc:sldMk cId="3311859017" sldId="466"/>
            <ac:picMk id="12" creationId="{1665123F-64ED-12CD-8772-64711613D8DA}"/>
          </ac:picMkLst>
        </pc:picChg>
        <pc:picChg chg="add del mod">
          <ac:chgData name="HARSH SINGH" userId="f7a0be7c20103c74" providerId="LiveId" clId="{5B116C24-8F71-456B-A42A-3DC8410FE64F}" dt="2023-12-17T16:24:02.335" v="3221" actId="478"/>
          <ac:picMkLst>
            <pc:docMk/>
            <pc:sldMk cId="3311859017" sldId="466"/>
            <ac:picMk id="14" creationId="{14C62E4E-BD5C-2E37-C1A6-FA2DCCBBDBC6}"/>
          </ac:picMkLst>
        </pc:picChg>
        <pc:picChg chg="add del mod">
          <ac:chgData name="HARSH SINGH" userId="f7a0be7c20103c74" providerId="LiveId" clId="{5B116C24-8F71-456B-A42A-3DC8410FE64F}" dt="2023-12-17T16:24:02.335" v="3221" actId="478"/>
          <ac:picMkLst>
            <pc:docMk/>
            <pc:sldMk cId="3311859017" sldId="466"/>
            <ac:picMk id="16" creationId="{4E672390-6528-5A36-A15E-39437BA8D8C5}"/>
          </ac:picMkLst>
        </pc:picChg>
      </pc:sldChg>
      <pc:sldChg chg="addSp delSp modSp new mod ord">
        <pc:chgData name="HARSH SINGH" userId="f7a0be7c20103c74" providerId="LiveId" clId="{5B116C24-8F71-456B-A42A-3DC8410FE64F}" dt="2023-12-19T15:38:22.680" v="4824" actId="27636"/>
        <pc:sldMkLst>
          <pc:docMk/>
          <pc:sldMk cId="1627709918" sldId="467"/>
        </pc:sldMkLst>
        <pc:spChg chg="del">
          <ac:chgData name="HARSH SINGH" userId="f7a0be7c20103c74" providerId="LiveId" clId="{5B116C24-8F71-456B-A42A-3DC8410FE64F}" dt="2023-12-10T17:12:33.797" v="653" actId="478"/>
          <ac:spMkLst>
            <pc:docMk/>
            <pc:sldMk cId="1627709918" sldId="467"/>
            <ac:spMk id="2" creationId="{5C9F1844-7151-4D97-132E-AC483B1A4E68}"/>
          </ac:spMkLst>
        </pc:spChg>
        <pc:spChg chg="del">
          <ac:chgData name="HARSH SINGH" userId="f7a0be7c20103c74" providerId="LiveId" clId="{5B116C24-8F71-456B-A42A-3DC8410FE64F}" dt="2023-12-10T17:12:32.564" v="652" actId="478"/>
          <ac:spMkLst>
            <pc:docMk/>
            <pc:sldMk cId="1627709918" sldId="467"/>
            <ac:spMk id="3" creationId="{4A373FDC-E5F5-1C3E-53EB-DD80AEF13A3A}"/>
          </ac:spMkLst>
        </pc:spChg>
        <pc:spChg chg="add mod">
          <ac:chgData name="HARSH SINGH" userId="f7a0be7c20103c74" providerId="LiveId" clId="{5B116C24-8F71-456B-A42A-3DC8410FE64F}" dt="2023-12-19T15:24:25.608" v="4347" actId="1076"/>
          <ac:spMkLst>
            <pc:docMk/>
            <pc:sldMk cId="1627709918" sldId="467"/>
            <ac:spMk id="6" creationId="{95C4F5D4-DE5C-C7FF-D842-3610B7CD3145}"/>
          </ac:spMkLst>
        </pc:spChg>
        <pc:spChg chg="add mod">
          <ac:chgData name="HARSH SINGH" userId="f7a0be7c20103c74" providerId="LiveId" clId="{5B116C24-8F71-456B-A42A-3DC8410FE64F}" dt="2023-12-19T15:24:00.264" v="4341" actId="1076"/>
          <ac:spMkLst>
            <pc:docMk/>
            <pc:sldMk cId="1627709918" sldId="467"/>
            <ac:spMk id="8" creationId="{1C93729E-F731-5F75-9E2F-E063DDCE98E9}"/>
          </ac:spMkLst>
        </pc:spChg>
        <pc:spChg chg="add mod">
          <ac:chgData name="HARSH SINGH" userId="f7a0be7c20103c74" providerId="LiveId" clId="{5B116C24-8F71-456B-A42A-3DC8410FE64F}" dt="2023-12-19T15:24:42.808" v="4370" actId="1076"/>
          <ac:spMkLst>
            <pc:docMk/>
            <pc:sldMk cId="1627709918" sldId="467"/>
            <ac:spMk id="10" creationId="{359080E2-20F5-CECE-DA14-769DFAF229B2}"/>
          </ac:spMkLst>
        </pc:spChg>
        <pc:spChg chg="add mod">
          <ac:chgData name="HARSH SINGH" userId="f7a0be7c20103c74" providerId="LiveId" clId="{5B116C24-8F71-456B-A42A-3DC8410FE64F}" dt="2023-12-19T15:26:48.474" v="4404" actId="1076"/>
          <ac:spMkLst>
            <pc:docMk/>
            <pc:sldMk cId="1627709918" sldId="467"/>
            <ac:spMk id="12" creationId="{B0574CC4-3D97-67A8-1701-D3FD92A82A4B}"/>
          </ac:spMkLst>
        </pc:spChg>
        <pc:spChg chg="add mod">
          <ac:chgData name="HARSH SINGH" userId="f7a0be7c20103c74" providerId="LiveId" clId="{5B116C24-8F71-456B-A42A-3DC8410FE64F}" dt="2023-12-19T15:27:25.084" v="4414" actId="1076"/>
          <ac:spMkLst>
            <pc:docMk/>
            <pc:sldMk cId="1627709918" sldId="467"/>
            <ac:spMk id="14" creationId="{7774F5C8-722B-7BBF-6B18-82DC0EFC8ACB}"/>
          </ac:spMkLst>
        </pc:spChg>
        <pc:spChg chg="add del mod">
          <ac:chgData name="HARSH SINGH" userId="f7a0be7c20103c74" providerId="LiveId" clId="{5B116C24-8F71-456B-A42A-3DC8410FE64F}" dt="2023-12-19T15:22:57.428" v="4325" actId="478"/>
          <ac:spMkLst>
            <pc:docMk/>
            <pc:sldMk cId="1627709918" sldId="467"/>
            <ac:spMk id="15" creationId="{7DB49DC1-694B-1E58-6F20-5B472A4E7047}"/>
          </ac:spMkLst>
        </pc:spChg>
        <pc:spChg chg="add del mod">
          <ac:chgData name="HARSH SINGH" userId="f7a0be7c20103c74" providerId="LiveId" clId="{5B116C24-8F71-456B-A42A-3DC8410FE64F}" dt="2023-12-17T16:23:30.601" v="3218" actId="478"/>
          <ac:spMkLst>
            <pc:docMk/>
            <pc:sldMk cId="1627709918" sldId="467"/>
            <ac:spMk id="16" creationId="{2DB1D190-8B37-2BC8-70E9-146AEF8B6A04}"/>
          </ac:spMkLst>
        </pc:spChg>
        <pc:spChg chg="add mod">
          <ac:chgData name="HARSH SINGH" userId="f7a0be7c20103c74" providerId="LiveId" clId="{5B116C24-8F71-456B-A42A-3DC8410FE64F}" dt="2023-12-19T15:24:44.650" v="4371" actId="1076"/>
          <ac:spMkLst>
            <pc:docMk/>
            <pc:sldMk cId="1627709918" sldId="467"/>
            <ac:spMk id="21" creationId="{2FF7709B-16A3-8952-018E-08C7100259DB}"/>
          </ac:spMkLst>
        </pc:spChg>
        <pc:spChg chg="add mod">
          <ac:chgData name="HARSH SINGH" userId="f7a0be7c20103c74" providerId="LiveId" clId="{5B116C24-8F71-456B-A42A-3DC8410FE64F}" dt="2023-12-19T15:29:21.317" v="4437" actId="1076"/>
          <ac:spMkLst>
            <pc:docMk/>
            <pc:sldMk cId="1627709918" sldId="467"/>
            <ac:spMk id="39" creationId="{F3B2EC61-4AC9-AE0F-351C-CBAF43D9A746}"/>
          </ac:spMkLst>
        </pc:spChg>
        <pc:spChg chg="mod">
          <ac:chgData name="HARSH SINGH" userId="f7a0be7c20103c74" providerId="LiveId" clId="{5B116C24-8F71-456B-A42A-3DC8410FE64F}" dt="2023-12-19T15:38:22.680" v="4824" actId="27636"/>
          <ac:spMkLst>
            <pc:docMk/>
            <pc:sldMk cId="1627709918" sldId="467"/>
            <ac:spMk id="40" creationId="{5D5A8E8A-4113-D14B-91FC-08CC7CA4F40D}"/>
          </ac:spMkLst>
        </pc:spChg>
        <pc:picChg chg="add mod">
          <ac:chgData name="HARSH SINGH" userId="f7a0be7c20103c74" providerId="LiveId" clId="{5B116C24-8F71-456B-A42A-3DC8410FE64F}" dt="2023-12-19T15:26:08.129" v="4386" actId="1076"/>
          <ac:picMkLst>
            <pc:docMk/>
            <pc:sldMk cId="1627709918" sldId="467"/>
            <ac:picMk id="2" creationId="{EFFFD235-4746-A08B-57C0-EBCA7D8FBAE9}"/>
          </ac:picMkLst>
        </pc:picChg>
        <pc:picChg chg="add del mod">
          <ac:chgData name="HARSH SINGH" userId="f7a0be7c20103c74" providerId="LiveId" clId="{5B116C24-8F71-456B-A42A-3DC8410FE64F}" dt="2023-12-19T15:22:07.848" v="4309" actId="478"/>
          <ac:picMkLst>
            <pc:docMk/>
            <pc:sldMk cId="1627709918" sldId="467"/>
            <ac:picMk id="4" creationId="{FD8F13E2-6C5A-A85E-CEFE-1679BDFF525B}"/>
          </ac:picMkLst>
        </pc:picChg>
        <pc:picChg chg="add del mod">
          <ac:chgData name="HARSH SINGH" userId="f7a0be7c20103c74" providerId="LiveId" clId="{5B116C24-8F71-456B-A42A-3DC8410FE64F}" dt="2023-12-19T15:22:09.868" v="4310" actId="478"/>
          <ac:picMkLst>
            <pc:docMk/>
            <pc:sldMk cId="1627709918" sldId="467"/>
            <ac:picMk id="25" creationId="{3E103406-0086-152C-DE8C-F77D12C770E5}"/>
          </ac:picMkLst>
        </pc:picChg>
        <pc:cxnChg chg="add del mod">
          <ac:chgData name="HARSH SINGH" userId="f7a0be7c20103c74" providerId="LiveId" clId="{5B116C24-8F71-456B-A42A-3DC8410FE64F}" dt="2023-12-19T15:22:36.049" v="4317" actId="478"/>
          <ac:cxnSpMkLst>
            <pc:docMk/>
            <pc:sldMk cId="1627709918" sldId="467"/>
            <ac:cxnSpMk id="5" creationId="{9282EEC6-3670-C928-5F5C-524FCD5C3EB9}"/>
          </ac:cxnSpMkLst>
        </pc:cxnChg>
        <pc:cxnChg chg="add del mod">
          <ac:chgData name="HARSH SINGH" userId="f7a0be7c20103c74" providerId="LiveId" clId="{5B116C24-8F71-456B-A42A-3DC8410FE64F}" dt="2023-12-19T15:22:36.049" v="4317" actId="478"/>
          <ac:cxnSpMkLst>
            <pc:docMk/>
            <pc:sldMk cId="1627709918" sldId="467"/>
            <ac:cxnSpMk id="7" creationId="{57E7DAB4-156D-3E4E-698C-86ACA82F14D3}"/>
          </ac:cxnSpMkLst>
        </pc:cxnChg>
        <pc:cxnChg chg="add del mod">
          <ac:chgData name="HARSH SINGH" userId="f7a0be7c20103c74" providerId="LiveId" clId="{5B116C24-8F71-456B-A42A-3DC8410FE64F}" dt="2023-12-19T15:22:36.049" v="4317" actId="478"/>
          <ac:cxnSpMkLst>
            <pc:docMk/>
            <pc:sldMk cId="1627709918" sldId="467"/>
            <ac:cxnSpMk id="9" creationId="{7B2F26C2-9179-D188-480F-C59B9E3C9FB7}"/>
          </ac:cxnSpMkLst>
        </pc:cxnChg>
        <pc:cxnChg chg="add del mod">
          <ac:chgData name="HARSH SINGH" userId="f7a0be7c20103c74" providerId="LiveId" clId="{5B116C24-8F71-456B-A42A-3DC8410FE64F}" dt="2023-12-19T15:22:36.049" v="4317" actId="478"/>
          <ac:cxnSpMkLst>
            <pc:docMk/>
            <pc:sldMk cId="1627709918" sldId="467"/>
            <ac:cxnSpMk id="11" creationId="{F160FB60-3319-BA34-962F-518117F1E0A7}"/>
          </ac:cxnSpMkLst>
        </pc:cxnChg>
        <pc:cxnChg chg="add del mod">
          <ac:chgData name="HARSH SINGH" userId="f7a0be7c20103c74" providerId="LiveId" clId="{5B116C24-8F71-456B-A42A-3DC8410FE64F}" dt="2023-12-19T15:22:36.049" v="4317" actId="478"/>
          <ac:cxnSpMkLst>
            <pc:docMk/>
            <pc:sldMk cId="1627709918" sldId="467"/>
            <ac:cxnSpMk id="13" creationId="{C52B7644-F51E-3A5B-F5B4-0AAD235AA52A}"/>
          </ac:cxnSpMkLst>
        </pc:cxnChg>
        <pc:cxnChg chg="add mod">
          <ac:chgData name="HARSH SINGH" userId="f7a0be7c20103c74" providerId="LiveId" clId="{5B116C24-8F71-456B-A42A-3DC8410FE64F}" dt="2023-12-19T15:26:23.136" v="4390" actId="14100"/>
          <ac:cxnSpMkLst>
            <pc:docMk/>
            <pc:sldMk cId="1627709918" sldId="467"/>
            <ac:cxnSpMk id="16" creationId="{1365B2E8-C7D6-B7AD-71B9-B32BDAD1C8D0}"/>
          </ac:cxnSpMkLst>
        </pc:cxnChg>
        <pc:cxnChg chg="add mod">
          <ac:chgData name="HARSH SINGH" userId="f7a0be7c20103c74" providerId="LiveId" clId="{5B116C24-8F71-456B-A42A-3DC8410FE64F}" dt="2023-12-19T15:26:13.148" v="4387" actId="14100"/>
          <ac:cxnSpMkLst>
            <pc:docMk/>
            <pc:sldMk cId="1627709918" sldId="467"/>
            <ac:cxnSpMk id="18" creationId="{1A45EE03-9970-752D-764A-B7CCF358337C}"/>
          </ac:cxnSpMkLst>
        </pc:cxnChg>
        <pc:cxnChg chg="add mod">
          <ac:chgData name="HARSH SINGH" userId="f7a0be7c20103c74" providerId="LiveId" clId="{5B116C24-8F71-456B-A42A-3DC8410FE64F}" dt="2023-12-19T15:26:15.538" v="4388" actId="14100"/>
          <ac:cxnSpMkLst>
            <pc:docMk/>
            <pc:sldMk cId="1627709918" sldId="467"/>
            <ac:cxnSpMk id="22" creationId="{1BF38E1D-DDAE-CB8E-7023-C429BB7DF0FA}"/>
          </ac:cxnSpMkLst>
        </pc:cxnChg>
        <pc:cxnChg chg="add mod">
          <ac:chgData name="HARSH SINGH" userId="f7a0be7c20103c74" providerId="LiveId" clId="{5B116C24-8F71-456B-A42A-3DC8410FE64F}" dt="2023-12-19T15:26:19.116" v="4389" actId="14100"/>
          <ac:cxnSpMkLst>
            <pc:docMk/>
            <pc:sldMk cId="1627709918" sldId="467"/>
            <ac:cxnSpMk id="27" creationId="{9BA62C25-6E36-035B-ABBD-7AA33210A828}"/>
          </ac:cxnSpMkLst>
        </pc:cxnChg>
        <pc:cxnChg chg="add mod">
          <ac:chgData name="HARSH SINGH" userId="f7a0be7c20103c74" providerId="LiveId" clId="{5B116C24-8F71-456B-A42A-3DC8410FE64F}" dt="2023-12-19T15:27:00.506" v="4409" actId="14100"/>
          <ac:cxnSpMkLst>
            <pc:docMk/>
            <pc:sldMk cId="1627709918" sldId="467"/>
            <ac:cxnSpMk id="34" creationId="{E83653B5-D3D9-922D-096B-7CB6AB340530}"/>
          </ac:cxnSpMkLst>
        </pc:cxnChg>
        <pc:cxnChg chg="add mod">
          <ac:chgData name="HARSH SINGH" userId="f7a0be7c20103c74" providerId="LiveId" clId="{5B116C24-8F71-456B-A42A-3DC8410FE64F}" dt="2023-12-19T15:27:33.550" v="4417" actId="14100"/>
          <ac:cxnSpMkLst>
            <pc:docMk/>
            <pc:sldMk cId="1627709918" sldId="467"/>
            <ac:cxnSpMk id="37" creationId="{6DB169CF-FFD3-8C3D-44D3-B35A85957892}"/>
          </ac:cxnSpMkLst>
        </pc:cxnChg>
      </pc:sldChg>
      <pc:sldChg chg="addSp delSp modSp add del mod">
        <pc:chgData name="HARSH SINGH" userId="f7a0be7c20103c74" providerId="LiveId" clId="{5B116C24-8F71-456B-A42A-3DC8410FE64F}" dt="2023-12-13T16:09:47.071" v="2324" actId="47"/>
        <pc:sldMkLst>
          <pc:docMk/>
          <pc:sldMk cId="3757084601" sldId="468"/>
        </pc:sldMkLst>
        <pc:spChg chg="mod">
          <ac:chgData name="HARSH SINGH" userId="f7a0be7c20103c74" providerId="LiveId" clId="{5B116C24-8F71-456B-A42A-3DC8410FE64F}" dt="2023-12-10T17:23:50.584" v="1035" actId="1037"/>
          <ac:spMkLst>
            <pc:docMk/>
            <pc:sldMk cId="3757084601" sldId="468"/>
            <ac:spMk id="2" creationId="{86917781-4A56-DF46-AFBB-C362B14C04D1}"/>
          </ac:spMkLst>
        </pc:spChg>
        <pc:picChg chg="add mod modCrop">
          <ac:chgData name="HARSH SINGH" userId="f7a0be7c20103c74" providerId="LiveId" clId="{5B116C24-8F71-456B-A42A-3DC8410FE64F}" dt="2023-12-10T17:25:29.623" v="1124" actId="1037"/>
          <ac:picMkLst>
            <pc:docMk/>
            <pc:sldMk cId="3757084601" sldId="468"/>
            <ac:picMk id="4" creationId="{46168ED5-D187-97E7-2B7D-7D7B80EB2F4A}"/>
          </ac:picMkLst>
        </pc:picChg>
        <pc:picChg chg="del">
          <ac:chgData name="HARSH SINGH" userId="f7a0be7c20103c74" providerId="LiveId" clId="{5B116C24-8F71-456B-A42A-3DC8410FE64F}" dt="2023-12-10T17:22:47.785" v="897" actId="478"/>
          <ac:picMkLst>
            <pc:docMk/>
            <pc:sldMk cId="3757084601" sldId="468"/>
            <ac:picMk id="5" creationId="{456CAAC7-EF50-5055-C068-A15C3E6F958F}"/>
          </ac:picMkLst>
        </pc:picChg>
      </pc:sldChg>
      <pc:sldChg chg="addSp delSp modSp add del mod">
        <pc:chgData name="HARSH SINGH" userId="f7a0be7c20103c74" providerId="LiveId" clId="{5B116C24-8F71-456B-A42A-3DC8410FE64F}" dt="2023-12-13T16:09:48.306" v="2325" actId="47"/>
        <pc:sldMkLst>
          <pc:docMk/>
          <pc:sldMk cId="521875908" sldId="469"/>
        </pc:sldMkLst>
        <pc:spChg chg="mod">
          <ac:chgData name="HARSH SINGH" userId="f7a0be7c20103c74" providerId="LiveId" clId="{5B116C24-8F71-456B-A42A-3DC8410FE64F}" dt="2023-12-10T17:24:21.018" v="1072" actId="1076"/>
          <ac:spMkLst>
            <pc:docMk/>
            <pc:sldMk cId="521875908" sldId="469"/>
            <ac:spMk id="2" creationId="{86917781-4A56-DF46-AFBB-C362B14C04D1}"/>
          </ac:spMkLst>
        </pc:spChg>
        <pc:picChg chg="add mod modCrop">
          <ac:chgData name="HARSH SINGH" userId="f7a0be7c20103c74" providerId="LiveId" clId="{5B116C24-8F71-456B-A42A-3DC8410FE64F}" dt="2023-12-10T17:25:12.696" v="1110" actId="208"/>
          <ac:picMkLst>
            <pc:docMk/>
            <pc:sldMk cId="521875908" sldId="469"/>
            <ac:picMk id="4" creationId="{E943259A-8ABD-CA13-2368-CFE8A6157622}"/>
          </ac:picMkLst>
        </pc:picChg>
        <pc:picChg chg="del">
          <ac:chgData name="HARSH SINGH" userId="f7a0be7c20103c74" providerId="LiveId" clId="{5B116C24-8F71-456B-A42A-3DC8410FE64F}" dt="2023-12-10T17:24:15.515" v="1070" actId="478"/>
          <ac:picMkLst>
            <pc:docMk/>
            <pc:sldMk cId="521875908" sldId="469"/>
            <ac:picMk id="5" creationId="{456CAAC7-EF50-5055-C068-A15C3E6F958F}"/>
          </ac:picMkLst>
        </pc:picChg>
      </pc:sldChg>
      <pc:sldChg chg="addSp delSp modSp add mod ord">
        <pc:chgData name="HARSH SINGH" userId="f7a0be7c20103c74" providerId="LiveId" clId="{5B116C24-8F71-456B-A42A-3DC8410FE64F}" dt="2023-12-19T15:38:22.644" v="4818" actId="27636"/>
        <pc:sldMkLst>
          <pc:docMk/>
          <pc:sldMk cId="2897489364" sldId="470"/>
        </pc:sldMkLst>
        <pc:spChg chg="mod">
          <ac:chgData name="HARSH SINGH" userId="f7a0be7c20103c74" providerId="LiveId" clId="{5B116C24-8F71-456B-A42A-3DC8410FE64F}" dt="2023-12-19T14:41:25.461" v="3522" actId="20577"/>
          <ac:spMkLst>
            <pc:docMk/>
            <pc:sldMk cId="2897489364" sldId="470"/>
            <ac:spMk id="2" creationId="{86917781-4A56-DF46-AFBB-C362B14C04D1}"/>
          </ac:spMkLst>
        </pc:spChg>
        <pc:spChg chg="add del mod">
          <ac:chgData name="HARSH SINGH" userId="f7a0be7c20103c74" providerId="LiveId" clId="{5B116C24-8F71-456B-A42A-3DC8410FE64F}" dt="2023-12-19T14:41:39.213" v="3526" actId="478"/>
          <ac:spMkLst>
            <pc:docMk/>
            <pc:sldMk cId="2897489364" sldId="470"/>
            <ac:spMk id="3" creationId="{A0A4383E-C587-1E29-664E-789D2683D542}"/>
          </ac:spMkLst>
        </pc:spChg>
        <pc:spChg chg="add del mod">
          <ac:chgData name="HARSH SINGH" userId="f7a0be7c20103c74" providerId="LiveId" clId="{5B116C24-8F71-456B-A42A-3DC8410FE64F}" dt="2023-12-19T14:41:37.086" v="3525" actId="478"/>
          <ac:spMkLst>
            <pc:docMk/>
            <pc:sldMk cId="2897489364" sldId="470"/>
            <ac:spMk id="6" creationId="{EF825E7C-B1B0-9E49-B575-22364B0D337B}"/>
          </ac:spMkLst>
        </pc:spChg>
        <pc:spChg chg="add del mod">
          <ac:chgData name="HARSH SINGH" userId="f7a0be7c20103c74" providerId="LiveId" clId="{5B116C24-8F71-456B-A42A-3DC8410FE64F}" dt="2023-12-19T14:41:31.653" v="3523" actId="478"/>
          <ac:spMkLst>
            <pc:docMk/>
            <pc:sldMk cId="2897489364" sldId="470"/>
            <ac:spMk id="7" creationId="{3C9D0BFC-2721-1C13-8739-2D59802A6460}"/>
          </ac:spMkLst>
        </pc:spChg>
        <pc:spChg chg="add del mod">
          <ac:chgData name="HARSH SINGH" userId="f7a0be7c20103c74" providerId="LiveId" clId="{5B116C24-8F71-456B-A42A-3DC8410FE64F}" dt="2023-12-19T14:41:35.541" v="3524" actId="478"/>
          <ac:spMkLst>
            <pc:docMk/>
            <pc:sldMk cId="2897489364" sldId="470"/>
            <ac:spMk id="8" creationId="{FA8563B6-C063-C911-F46A-DD384155FCCC}"/>
          </ac:spMkLst>
        </pc:spChg>
        <pc:spChg chg="mod">
          <ac:chgData name="HARSH SINGH" userId="f7a0be7c20103c74" providerId="LiveId" clId="{5B116C24-8F71-456B-A42A-3DC8410FE64F}" dt="2023-12-19T15:38:22.644" v="4818" actId="27636"/>
          <ac:spMkLst>
            <pc:docMk/>
            <pc:sldMk cId="2897489364" sldId="470"/>
            <ac:spMk id="10" creationId="{66AF2C43-A90A-7A4C-2B20-B1BB40305D37}"/>
          </ac:spMkLst>
        </pc:spChg>
        <pc:picChg chg="del">
          <ac:chgData name="HARSH SINGH" userId="f7a0be7c20103c74" providerId="LiveId" clId="{5B116C24-8F71-456B-A42A-3DC8410FE64F}" dt="2023-12-10T17:28:59.103" v="1390" actId="478"/>
          <ac:picMkLst>
            <pc:docMk/>
            <pc:sldMk cId="2897489364" sldId="470"/>
            <ac:picMk id="4" creationId="{E943259A-8ABD-CA13-2368-CFE8A6157622}"/>
          </ac:picMkLst>
        </pc:picChg>
        <pc:picChg chg="add del mod">
          <ac:chgData name="HARSH SINGH" userId="f7a0be7c20103c74" providerId="LiveId" clId="{5B116C24-8F71-456B-A42A-3DC8410FE64F}" dt="2023-12-19T14:41:39.940" v="3527" actId="478"/>
          <ac:picMkLst>
            <pc:docMk/>
            <pc:sldMk cId="2897489364" sldId="470"/>
            <ac:picMk id="5" creationId="{19886DAF-FDB6-EAAE-FCEA-8A12336C6B44}"/>
          </ac:picMkLst>
        </pc:picChg>
        <pc:picChg chg="add mod modCrop">
          <ac:chgData name="HARSH SINGH" userId="f7a0be7c20103c74" providerId="LiveId" clId="{5B116C24-8F71-456B-A42A-3DC8410FE64F}" dt="2023-12-19T14:42:50.764" v="3560" actId="1038"/>
          <ac:picMkLst>
            <pc:docMk/>
            <pc:sldMk cId="2897489364" sldId="470"/>
            <ac:picMk id="9" creationId="{C7839F5B-C3E3-9C71-EA54-D24CFD00D00E}"/>
          </ac:picMkLst>
        </pc:picChg>
      </pc:sldChg>
      <pc:sldChg chg="addSp delSp modSp add mod ord modAnim">
        <pc:chgData name="HARSH SINGH" userId="f7a0be7c20103c74" providerId="LiveId" clId="{5B116C24-8F71-456B-A42A-3DC8410FE64F}" dt="2023-12-19T15:38:22.715" v="4831" actId="27636"/>
        <pc:sldMkLst>
          <pc:docMk/>
          <pc:sldMk cId="1736527448" sldId="471"/>
        </pc:sldMkLst>
        <pc:spChg chg="mod">
          <ac:chgData name="HARSH SINGH" userId="f7a0be7c20103c74" providerId="LiveId" clId="{5B116C24-8F71-456B-A42A-3DC8410FE64F}" dt="2023-12-10T17:32:00.252" v="1531" actId="1076"/>
          <ac:spMkLst>
            <pc:docMk/>
            <pc:sldMk cId="1736527448" sldId="471"/>
            <ac:spMk id="2" creationId="{796ADAB7-0F66-40D3-A29D-0856BAA55599}"/>
          </ac:spMkLst>
        </pc:spChg>
        <pc:spChg chg="add del mod">
          <ac:chgData name="HARSH SINGH" userId="f7a0be7c20103c74" providerId="LiveId" clId="{5B116C24-8F71-456B-A42A-3DC8410FE64F}" dt="2023-12-10T17:32:06.798" v="1534" actId="478"/>
          <ac:spMkLst>
            <pc:docMk/>
            <pc:sldMk cId="1736527448" sldId="471"/>
            <ac:spMk id="3" creationId="{5984E200-4D89-7389-4577-3CD180DC6179}"/>
          </ac:spMkLst>
        </pc:spChg>
        <pc:spChg chg="mod">
          <ac:chgData name="HARSH SINGH" userId="f7a0be7c20103c74" providerId="LiveId" clId="{5B116C24-8F71-456B-A42A-3DC8410FE64F}" dt="2023-12-19T15:38:22.715" v="4831" actId="27636"/>
          <ac:spMkLst>
            <pc:docMk/>
            <pc:sldMk cId="1736527448" sldId="471"/>
            <ac:spMk id="3" creationId="{9316CF41-2562-A38C-469C-5ED40C17B536}"/>
          </ac:spMkLst>
        </pc:spChg>
        <pc:picChg chg="del mod">
          <ac:chgData name="HARSH SINGH" userId="f7a0be7c20103c74" providerId="LiveId" clId="{5B116C24-8F71-456B-A42A-3DC8410FE64F}" dt="2023-12-10T17:32:03.760" v="1533" actId="478"/>
          <ac:picMkLst>
            <pc:docMk/>
            <pc:sldMk cId="1736527448" sldId="471"/>
            <ac:picMk id="4" creationId="{A1F3ABFA-3806-DA61-92DB-528F109B766D}"/>
          </ac:picMkLst>
        </pc:picChg>
        <pc:picChg chg="add mod">
          <ac:chgData name="HARSH SINGH" userId="f7a0be7c20103c74" providerId="LiveId" clId="{5B116C24-8F71-456B-A42A-3DC8410FE64F}" dt="2023-12-19T15:14:20.279" v="4182" actId="1440"/>
          <ac:picMkLst>
            <pc:docMk/>
            <pc:sldMk cId="1736527448" sldId="471"/>
            <ac:picMk id="5" creationId="{3C130BD4-24E8-5EF2-82BF-8ACCA6CCCFC3}"/>
          </ac:picMkLst>
        </pc:picChg>
      </pc:sldChg>
      <pc:sldChg chg="modSp add mod ord">
        <pc:chgData name="HARSH SINGH" userId="f7a0be7c20103c74" providerId="LiveId" clId="{5B116C24-8F71-456B-A42A-3DC8410FE64F}" dt="2023-12-19T15:38:22.622" v="4815" actId="27636"/>
        <pc:sldMkLst>
          <pc:docMk/>
          <pc:sldMk cId="2751127433" sldId="472"/>
        </pc:sldMkLst>
        <pc:spChg chg="mod">
          <ac:chgData name="HARSH SINGH" userId="f7a0be7c20103c74" providerId="LiveId" clId="{5B116C24-8F71-456B-A42A-3DC8410FE64F}" dt="2023-12-19T15:19:38.998" v="4282" actId="1076"/>
          <ac:spMkLst>
            <pc:docMk/>
            <pc:sldMk cId="2751127433" sldId="472"/>
            <ac:spMk id="2" creationId="{4341CC4E-B410-50C9-1915-859EE68203FC}"/>
          </ac:spMkLst>
        </pc:spChg>
        <pc:spChg chg="mod">
          <ac:chgData name="HARSH SINGH" userId="f7a0be7c20103c74" providerId="LiveId" clId="{5B116C24-8F71-456B-A42A-3DC8410FE64F}" dt="2023-12-19T15:38:22.622" v="4815" actId="27636"/>
          <ac:spMkLst>
            <pc:docMk/>
            <pc:sldMk cId="2751127433" sldId="472"/>
            <ac:spMk id="3" creationId="{58FF8A87-C572-8099-87DF-A65FE1AA8083}"/>
          </ac:spMkLst>
        </pc:spChg>
        <pc:graphicFrameChg chg="mod modGraphic">
          <ac:chgData name="HARSH SINGH" userId="f7a0be7c20103c74" providerId="LiveId" clId="{5B116C24-8F71-456B-A42A-3DC8410FE64F}" dt="2023-12-17T16:03:42.727" v="2789" actId="14100"/>
          <ac:graphicFrameMkLst>
            <pc:docMk/>
            <pc:sldMk cId="2751127433" sldId="472"/>
            <ac:graphicFrameMk id="8" creationId="{E12820E6-EF3E-FDF8-0D20-83D7FEDF1F71}"/>
          </ac:graphicFrameMkLst>
        </pc:graphicFrameChg>
      </pc:sldChg>
      <pc:sldChg chg="addSp delSp modSp add mod">
        <pc:chgData name="HARSH SINGH" userId="f7a0be7c20103c74" providerId="LiveId" clId="{5B116C24-8F71-456B-A42A-3DC8410FE64F}" dt="2023-12-19T15:38:22.634" v="4816" actId="27636"/>
        <pc:sldMkLst>
          <pc:docMk/>
          <pc:sldMk cId="227972773" sldId="473"/>
        </pc:sldMkLst>
        <pc:spChg chg="del">
          <ac:chgData name="HARSH SINGH" userId="f7a0be7c20103c74" providerId="LiveId" clId="{5B116C24-8F71-456B-A42A-3DC8410FE64F}" dt="2023-12-19T14:31:38.241" v="3309" actId="478"/>
          <ac:spMkLst>
            <pc:docMk/>
            <pc:sldMk cId="227972773" sldId="473"/>
            <ac:spMk id="2" creationId="{4341CC4E-B410-50C9-1915-859EE68203FC}"/>
          </ac:spMkLst>
        </pc:spChg>
        <pc:spChg chg="add del mod">
          <ac:chgData name="HARSH SINGH" userId="f7a0be7c20103c74" providerId="LiveId" clId="{5B116C24-8F71-456B-A42A-3DC8410FE64F}" dt="2023-12-19T14:31:41.096" v="3310" actId="478"/>
          <ac:spMkLst>
            <pc:docMk/>
            <pc:sldMk cId="227972773" sldId="473"/>
            <ac:spMk id="3" creationId="{D3D61713-7854-7652-287F-F549A669DBB5}"/>
          </ac:spMkLst>
        </pc:spChg>
        <pc:spChg chg="mod">
          <ac:chgData name="HARSH SINGH" userId="f7a0be7c20103c74" providerId="LiveId" clId="{5B116C24-8F71-456B-A42A-3DC8410FE64F}" dt="2023-12-19T15:38:22.634" v="4816" actId="27636"/>
          <ac:spMkLst>
            <pc:docMk/>
            <pc:sldMk cId="227972773" sldId="473"/>
            <ac:spMk id="4" creationId="{42BEB7FC-6931-CF77-9B4A-3CB8D4F147B5}"/>
          </ac:spMkLst>
        </pc:spChg>
        <pc:graphicFrameChg chg="add del mod">
          <ac:chgData name="HARSH SINGH" userId="f7a0be7c20103c74" providerId="LiveId" clId="{5B116C24-8F71-456B-A42A-3DC8410FE64F}" dt="2023-12-17T16:11:07.583" v="2918"/>
          <ac:graphicFrameMkLst>
            <pc:docMk/>
            <pc:sldMk cId="227972773" sldId="473"/>
            <ac:graphicFrameMk id="3" creationId="{1534BCE9-1B88-A42D-E9B4-44530ED3034B}"/>
          </ac:graphicFrameMkLst>
        </pc:graphicFrameChg>
        <pc:graphicFrameChg chg="add del mod">
          <ac:chgData name="HARSH SINGH" userId="f7a0be7c20103c74" providerId="LiveId" clId="{5B116C24-8F71-456B-A42A-3DC8410FE64F}" dt="2023-12-17T16:11:10.427" v="2920"/>
          <ac:graphicFrameMkLst>
            <pc:docMk/>
            <pc:sldMk cId="227972773" sldId="473"/>
            <ac:graphicFrameMk id="4" creationId="{F01D1DA4-E583-4CB8-C716-B14AC36B955E}"/>
          </ac:graphicFrameMkLst>
        </pc:graphicFrameChg>
        <pc:graphicFrameChg chg="mod modGraphic">
          <ac:chgData name="HARSH SINGH" userId="f7a0be7c20103c74" providerId="LiveId" clId="{5B116C24-8F71-456B-A42A-3DC8410FE64F}" dt="2023-12-17T16:10:44.181" v="2916" actId="20577"/>
          <ac:graphicFrameMkLst>
            <pc:docMk/>
            <pc:sldMk cId="227972773" sldId="473"/>
            <ac:graphicFrameMk id="8" creationId="{E12820E6-EF3E-FDF8-0D20-83D7FEDF1F71}"/>
          </ac:graphicFrameMkLst>
        </pc:graphicFrameChg>
      </pc:sldChg>
      <pc:sldChg chg="addSp delSp modSp add mod">
        <pc:chgData name="HARSH SINGH" userId="f7a0be7c20103c74" providerId="LiveId" clId="{5B116C24-8F71-456B-A42A-3DC8410FE64F}" dt="2023-12-19T15:38:22.636" v="4817" actId="27636"/>
        <pc:sldMkLst>
          <pc:docMk/>
          <pc:sldMk cId="4170540892" sldId="474"/>
        </pc:sldMkLst>
        <pc:spChg chg="del">
          <ac:chgData name="HARSH SINGH" userId="f7a0be7c20103c74" providerId="LiveId" clId="{5B116C24-8F71-456B-A42A-3DC8410FE64F}" dt="2023-12-19T14:31:43.857" v="3311" actId="478"/>
          <ac:spMkLst>
            <pc:docMk/>
            <pc:sldMk cId="4170540892" sldId="474"/>
            <ac:spMk id="2" creationId="{4341CC4E-B410-50C9-1915-859EE68203FC}"/>
          </ac:spMkLst>
        </pc:spChg>
        <pc:spChg chg="add del mod">
          <ac:chgData name="HARSH SINGH" userId="f7a0be7c20103c74" providerId="LiveId" clId="{5B116C24-8F71-456B-A42A-3DC8410FE64F}" dt="2023-12-19T14:31:45.633" v="3312" actId="478"/>
          <ac:spMkLst>
            <pc:docMk/>
            <pc:sldMk cId="4170540892" sldId="474"/>
            <ac:spMk id="3" creationId="{B750F12F-504B-DAA6-EDED-50D8ABE3E9EE}"/>
          </ac:spMkLst>
        </pc:spChg>
        <pc:spChg chg="mod">
          <ac:chgData name="HARSH SINGH" userId="f7a0be7c20103c74" providerId="LiveId" clId="{5B116C24-8F71-456B-A42A-3DC8410FE64F}" dt="2023-12-19T15:38:22.636" v="4817" actId="27636"/>
          <ac:spMkLst>
            <pc:docMk/>
            <pc:sldMk cId="4170540892" sldId="474"/>
            <ac:spMk id="4" creationId="{85424FB8-84DF-5BF8-7EB8-0AAEED8E9F09}"/>
          </ac:spMkLst>
        </pc:spChg>
        <pc:graphicFrameChg chg="mod modGraphic">
          <ac:chgData name="HARSH SINGH" userId="f7a0be7c20103c74" providerId="LiveId" clId="{5B116C24-8F71-456B-A42A-3DC8410FE64F}" dt="2023-12-17T16:21:09.705" v="3215" actId="113"/>
          <ac:graphicFrameMkLst>
            <pc:docMk/>
            <pc:sldMk cId="4170540892" sldId="474"/>
            <ac:graphicFrameMk id="8" creationId="{E12820E6-EF3E-FDF8-0D20-83D7FEDF1F71}"/>
          </ac:graphicFrameMkLst>
        </pc:graphicFrameChg>
      </pc:sldChg>
      <pc:sldChg chg="add del">
        <pc:chgData name="HARSH SINGH" userId="f7a0be7c20103c74" providerId="LiveId" clId="{5B116C24-8F71-456B-A42A-3DC8410FE64F}" dt="2023-12-19T14:40:08.683" v="3466" actId="47"/>
        <pc:sldMkLst>
          <pc:docMk/>
          <pc:sldMk cId="506981149" sldId="475"/>
        </pc:sldMkLst>
      </pc:sldChg>
      <pc:sldChg chg="addSp delSp modSp add mod ord">
        <pc:chgData name="HARSH SINGH" userId="f7a0be7c20103c74" providerId="LiveId" clId="{5B116C24-8F71-456B-A42A-3DC8410FE64F}" dt="2023-12-19T15:38:22.661" v="4821" actId="27636"/>
        <pc:sldMkLst>
          <pc:docMk/>
          <pc:sldMk cId="3831258730" sldId="476"/>
        </pc:sldMkLst>
        <pc:spChg chg="mod">
          <ac:chgData name="HARSH SINGH" userId="f7a0be7c20103c74" providerId="LiveId" clId="{5B116C24-8F71-456B-A42A-3DC8410FE64F}" dt="2023-12-19T14:36:49.135" v="3383" actId="20577"/>
          <ac:spMkLst>
            <pc:docMk/>
            <pc:sldMk cId="3831258730" sldId="476"/>
            <ac:spMk id="5" creationId="{FEC983D7-5D0D-77CF-FFD7-9982273AD018}"/>
          </ac:spMkLst>
        </pc:spChg>
        <pc:spChg chg="mod">
          <ac:chgData name="HARSH SINGH" userId="f7a0be7c20103c74" providerId="LiveId" clId="{5B116C24-8F71-456B-A42A-3DC8410FE64F}" dt="2023-12-19T14:39:40.542" v="3462" actId="1038"/>
          <ac:spMkLst>
            <pc:docMk/>
            <pc:sldMk cId="3831258730" sldId="476"/>
            <ac:spMk id="6" creationId="{00000000-0000-0000-0000-000000000000}"/>
          </ac:spMkLst>
        </pc:spChg>
        <pc:spChg chg="mod">
          <ac:chgData name="HARSH SINGH" userId="f7a0be7c20103c74" providerId="LiveId" clId="{5B116C24-8F71-456B-A42A-3DC8410FE64F}" dt="2023-12-19T15:38:22.661" v="4821" actId="27636"/>
          <ac:spMkLst>
            <pc:docMk/>
            <pc:sldMk cId="3831258730" sldId="476"/>
            <ac:spMk id="7" creationId="{154029EA-11F9-485A-7336-F98A430BA604}"/>
          </ac:spMkLst>
        </pc:spChg>
        <pc:picChg chg="del">
          <ac:chgData name="HARSH SINGH" userId="f7a0be7c20103c74" providerId="LiveId" clId="{5B116C24-8F71-456B-A42A-3DC8410FE64F}" dt="2023-12-19T14:36:17.536" v="3357" actId="478"/>
          <ac:picMkLst>
            <pc:docMk/>
            <pc:sldMk cId="3831258730" sldId="476"/>
            <ac:picMk id="3" creationId="{7729CB90-D744-5E3E-692A-055E43600590}"/>
          </ac:picMkLst>
        </pc:picChg>
        <pc:picChg chg="add mod">
          <ac:chgData name="HARSH SINGH" userId="f7a0be7c20103c74" providerId="LiveId" clId="{5B116C24-8F71-456B-A42A-3DC8410FE64F}" dt="2023-12-19T15:07:54.260" v="4065" actId="1582"/>
          <ac:picMkLst>
            <pc:docMk/>
            <pc:sldMk cId="3831258730" sldId="476"/>
            <ac:picMk id="4" creationId="{95C62C33-6B79-9FD9-D96D-B3929C2D26CD}"/>
          </ac:picMkLst>
        </pc:picChg>
      </pc:sldChg>
      <pc:sldChg chg="addSp delSp modSp add mod">
        <pc:chgData name="HARSH SINGH" userId="f7a0be7c20103c74" providerId="LiveId" clId="{5B116C24-8F71-456B-A42A-3DC8410FE64F}" dt="2023-12-19T15:38:22.673" v="4823" actId="27636"/>
        <pc:sldMkLst>
          <pc:docMk/>
          <pc:sldMk cId="1642906153" sldId="477"/>
        </pc:sldMkLst>
        <pc:spChg chg="mod">
          <ac:chgData name="HARSH SINGH" userId="f7a0be7c20103c74" providerId="LiveId" clId="{5B116C24-8F71-456B-A42A-3DC8410FE64F}" dt="2023-12-19T14:38:26.113" v="3402" actId="20577"/>
          <ac:spMkLst>
            <pc:docMk/>
            <pc:sldMk cId="1642906153" sldId="477"/>
            <ac:spMk id="5" creationId="{FEC983D7-5D0D-77CF-FFD7-9982273AD018}"/>
          </ac:spMkLst>
        </pc:spChg>
        <pc:spChg chg="del">
          <ac:chgData name="HARSH SINGH" userId="f7a0be7c20103c74" providerId="LiveId" clId="{5B116C24-8F71-456B-A42A-3DC8410FE64F}" dt="2023-12-19T14:40:02.109" v="3463" actId="478"/>
          <ac:spMkLst>
            <pc:docMk/>
            <pc:sldMk cId="1642906153" sldId="477"/>
            <ac:spMk id="6" creationId="{00000000-0000-0000-0000-000000000000}"/>
          </ac:spMkLst>
        </pc:spChg>
        <pc:spChg chg="mod">
          <ac:chgData name="HARSH SINGH" userId="f7a0be7c20103c74" providerId="LiveId" clId="{5B116C24-8F71-456B-A42A-3DC8410FE64F}" dt="2023-12-19T15:38:22.673" v="4823" actId="27636"/>
          <ac:spMkLst>
            <pc:docMk/>
            <pc:sldMk cId="1642906153" sldId="477"/>
            <ac:spMk id="7" creationId="{1EB45147-709B-DFDC-F6D4-84F028B1FE62}"/>
          </ac:spMkLst>
        </pc:spChg>
        <pc:picChg chg="del">
          <ac:chgData name="HARSH SINGH" userId="f7a0be7c20103c74" providerId="LiveId" clId="{5B116C24-8F71-456B-A42A-3DC8410FE64F}" dt="2023-12-19T14:38:04.803" v="3387" actId="478"/>
          <ac:picMkLst>
            <pc:docMk/>
            <pc:sldMk cId="1642906153" sldId="477"/>
            <ac:picMk id="3" creationId="{7729CB90-D744-5E3E-692A-055E43600590}"/>
          </ac:picMkLst>
        </pc:picChg>
        <pc:picChg chg="add mod">
          <ac:chgData name="HARSH SINGH" userId="f7a0be7c20103c74" providerId="LiveId" clId="{5B116C24-8F71-456B-A42A-3DC8410FE64F}" dt="2023-12-19T15:07:38.480" v="4062" actId="1582"/>
          <ac:picMkLst>
            <pc:docMk/>
            <pc:sldMk cId="1642906153" sldId="477"/>
            <ac:picMk id="4" creationId="{D03B8CC2-1182-E53C-5C52-45E1DC220B64}"/>
          </ac:picMkLst>
        </pc:picChg>
      </pc:sldChg>
      <pc:sldChg chg="addSp delSp modSp add mod">
        <pc:chgData name="HARSH SINGH" userId="f7a0be7c20103c74" providerId="LiveId" clId="{5B116C24-8F71-456B-A42A-3DC8410FE64F}" dt="2023-12-19T15:38:22.717" v="4832" actId="27636"/>
        <pc:sldMkLst>
          <pc:docMk/>
          <pc:sldMk cId="918534469" sldId="478"/>
        </pc:sldMkLst>
        <pc:spChg chg="del">
          <ac:chgData name="HARSH SINGH" userId="f7a0be7c20103c74" providerId="LiveId" clId="{5B116C24-8F71-456B-A42A-3DC8410FE64F}" dt="2023-12-19T15:14:55.833" v="4186" actId="478"/>
          <ac:spMkLst>
            <pc:docMk/>
            <pc:sldMk cId="918534469" sldId="478"/>
            <ac:spMk id="2" creationId="{86917781-4A56-DF46-AFBB-C362B14C04D1}"/>
          </ac:spMkLst>
        </pc:spChg>
        <pc:spChg chg="del">
          <ac:chgData name="HARSH SINGH" userId="f7a0be7c20103c74" providerId="LiveId" clId="{5B116C24-8F71-456B-A42A-3DC8410FE64F}" dt="2023-12-19T15:14:52.133" v="4184" actId="478"/>
          <ac:spMkLst>
            <pc:docMk/>
            <pc:sldMk cId="918534469" sldId="478"/>
            <ac:spMk id="3" creationId="{A0A4383E-C587-1E29-664E-789D2683D542}"/>
          </ac:spMkLst>
        </pc:spChg>
        <pc:spChg chg="add del mod">
          <ac:chgData name="HARSH SINGH" userId="f7a0be7c20103c74" providerId="LiveId" clId="{5B116C24-8F71-456B-A42A-3DC8410FE64F}" dt="2023-12-19T15:14:59.305" v="4188" actId="478"/>
          <ac:spMkLst>
            <pc:docMk/>
            <pc:sldMk cId="918534469" sldId="478"/>
            <ac:spMk id="4" creationId="{DEBF153F-8D45-4F55-ABE3-CB418195DEF2}"/>
          </ac:spMkLst>
        </pc:spChg>
        <pc:spChg chg="del">
          <ac:chgData name="HARSH SINGH" userId="f7a0be7c20103c74" providerId="LiveId" clId="{5B116C24-8F71-456B-A42A-3DC8410FE64F}" dt="2023-12-19T15:14:53.250" v="4185" actId="478"/>
          <ac:spMkLst>
            <pc:docMk/>
            <pc:sldMk cId="918534469" sldId="478"/>
            <ac:spMk id="6" creationId="{EF825E7C-B1B0-9E49-B575-22364B0D337B}"/>
          </ac:spMkLst>
        </pc:spChg>
        <pc:spChg chg="del">
          <ac:chgData name="HARSH SINGH" userId="f7a0be7c20103c74" providerId="LiveId" clId="{5B116C24-8F71-456B-A42A-3DC8410FE64F}" dt="2023-12-19T15:15:00.594" v="4189" actId="478"/>
          <ac:spMkLst>
            <pc:docMk/>
            <pc:sldMk cId="918534469" sldId="478"/>
            <ac:spMk id="7" creationId="{3C9D0BFC-2721-1C13-8739-2D59802A6460}"/>
          </ac:spMkLst>
        </pc:spChg>
        <pc:spChg chg="del">
          <ac:chgData name="HARSH SINGH" userId="f7a0be7c20103c74" providerId="LiveId" clId="{5B116C24-8F71-456B-A42A-3DC8410FE64F}" dt="2023-12-19T15:15:01.832" v="4190" actId="478"/>
          <ac:spMkLst>
            <pc:docMk/>
            <pc:sldMk cId="918534469" sldId="478"/>
            <ac:spMk id="8" creationId="{FA8563B6-C063-C911-F46A-DD384155FCCC}"/>
          </ac:spMkLst>
        </pc:spChg>
        <pc:spChg chg="add mod">
          <ac:chgData name="HARSH SINGH" userId="f7a0be7c20103c74" providerId="LiveId" clId="{5B116C24-8F71-456B-A42A-3DC8410FE64F}" dt="2023-12-19T15:36:42.195" v="4767" actId="1076"/>
          <ac:spMkLst>
            <pc:docMk/>
            <pc:sldMk cId="918534469" sldId="478"/>
            <ac:spMk id="9" creationId="{B3B0A239-8DC2-C421-8B54-BD6941701786}"/>
          </ac:spMkLst>
        </pc:spChg>
        <pc:spChg chg="mod">
          <ac:chgData name="HARSH SINGH" userId="f7a0be7c20103c74" providerId="LiveId" clId="{5B116C24-8F71-456B-A42A-3DC8410FE64F}" dt="2023-12-19T15:38:22.717" v="4832" actId="27636"/>
          <ac:spMkLst>
            <pc:docMk/>
            <pc:sldMk cId="918534469" sldId="478"/>
            <ac:spMk id="14" creationId="{DCB14D92-DE3C-ABAA-D67D-706553337B84}"/>
          </ac:spMkLst>
        </pc:spChg>
        <pc:picChg chg="del">
          <ac:chgData name="HARSH SINGH" userId="f7a0be7c20103c74" providerId="LiveId" clId="{5B116C24-8F71-456B-A42A-3DC8410FE64F}" dt="2023-12-19T15:14:57.549" v="4187" actId="478"/>
          <ac:picMkLst>
            <pc:docMk/>
            <pc:sldMk cId="918534469" sldId="478"/>
            <ac:picMk id="5" creationId="{19886DAF-FDB6-EAAE-FCEA-8A12336C6B44}"/>
          </ac:picMkLst>
        </pc:picChg>
        <pc:picChg chg="add del mod">
          <ac:chgData name="HARSH SINGH" userId="f7a0be7c20103c74" providerId="LiveId" clId="{5B116C24-8F71-456B-A42A-3DC8410FE64F}" dt="2023-12-19T15:18:24.929" v="4242" actId="478"/>
          <ac:picMkLst>
            <pc:docMk/>
            <pc:sldMk cId="918534469" sldId="478"/>
            <ac:picMk id="11" creationId="{DEECAF11-AD32-757F-29D1-CA8C554153A7}"/>
          </ac:picMkLst>
        </pc:picChg>
        <pc:picChg chg="add mod modCrop">
          <ac:chgData name="HARSH SINGH" userId="f7a0be7c20103c74" providerId="LiveId" clId="{5B116C24-8F71-456B-A42A-3DC8410FE64F}" dt="2023-12-19T15:18:48" v="4278" actId="1582"/>
          <ac:picMkLst>
            <pc:docMk/>
            <pc:sldMk cId="918534469" sldId="478"/>
            <ac:picMk id="13" creationId="{82B05CB6-2F13-BB47-7843-DBDCB2CB8A46}"/>
          </ac:picMkLst>
        </pc:picChg>
      </pc:sldChg>
      <pc:sldChg chg="addSp delSp modSp add mod ord">
        <pc:chgData name="HARSH SINGH" userId="f7a0be7c20103c74" providerId="LiveId" clId="{5B116C24-8F71-456B-A42A-3DC8410FE64F}" dt="2023-12-19T15:38:22.648" v="4819" actId="27636"/>
        <pc:sldMkLst>
          <pc:docMk/>
          <pc:sldMk cId="2653821377" sldId="479"/>
        </pc:sldMkLst>
        <pc:spChg chg="mod">
          <ac:chgData name="HARSH SINGH" userId="f7a0be7c20103c74" providerId="LiveId" clId="{5B116C24-8F71-456B-A42A-3DC8410FE64F}" dt="2023-12-19T14:48:04.112" v="3616" actId="1076"/>
          <ac:spMkLst>
            <pc:docMk/>
            <pc:sldMk cId="2653821377" sldId="479"/>
            <ac:spMk id="2" creationId="{86917781-4A56-DF46-AFBB-C362B14C04D1}"/>
          </ac:spMkLst>
        </pc:spChg>
        <pc:spChg chg="mod">
          <ac:chgData name="HARSH SINGH" userId="f7a0be7c20103c74" providerId="LiveId" clId="{5B116C24-8F71-456B-A42A-3DC8410FE64F}" dt="2023-12-19T15:38:22.648" v="4819" actId="27636"/>
          <ac:spMkLst>
            <pc:docMk/>
            <pc:sldMk cId="2653821377" sldId="479"/>
            <ac:spMk id="5" creationId="{778CA2BF-43D9-AD86-52AD-03E821C94B46}"/>
          </ac:spMkLst>
        </pc:spChg>
        <pc:picChg chg="add mod modCrop">
          <ac:chgData name="HARSH SINGH" userId="f7a0be7c20103c74" providerId="LiveId" clId="{5B116C24-8F71-456B-A42A-3DC8410FE64F}" dt="2023-12-19T14:47:47.611" v="3614" actId="14100"/>
          <ac:picMkLst>
            <pc:docMk/>
            <pc:sldMk cId="2653821377" sldId="479"/>
            <ac:picMk id="4" creationId="{A9678888-A0AE-D179-599A-93A19D91D06D}"/>
          </ac:picMkLst>
        </pc:picChg>
        <pc:picChg chg="del">
          <ac:chgData name="HARSH SINGH" userId="f7a0be7c20103c74" providerId="LiveId" clId="{5B116C24-8F71-456B-A42A-3DC8410FE64F}" dt="2023-12-19T14:46:55.556" v="3600" actId="478"/>
          <ac:picMkLst>
            <pc:docMk/>
            <pc:sldMk cId="2653821377" sldId="479"/>
            <ac:picMk id="9" creationId="{C7839F5B-C3E3-9C71-EA54-D24CFD00D00E}"/>
          </ac:picMkLst>
        </pc:picChg>
      </pc:sldChg>
      <pc:sldChg chg="addSp delSp modSp add mod ord">
        <pc:chgData name="HARSH SINGH" userId="f7a0be7c20103c74" providerId="LiveId" clId="{5B116C24-8F71-456B-A42A-3DC8410FE64F}" dt="2023-12-19T15:38:22.648" v="4820" actId="27636"/>
        <pc:sldMkLst>
          <pc:docMk/>
          <pc:sldMk cId="3633700843" sldId="480"/>
        </pc:sldMkLst>
        <pc:spChg chg="mod">
          <ac:chgData name="HARSH SINGH" userId="f7a0be7c20103c74" providerId="LiveId" clId="{5B116C24-8F71-456B-A42A-3DC8410FE64F}" dt="2023-12-19T14:48:27.772" v="3643" actId="1076"/>
          <ac:spMkLst>
            <pc:docMk/>
            <pc:sldMk cId="3633700843" sldId="480"/>
            <ac:spMk id="2" creationId="{86917781-4A56-DF46-AFBB-C362B14C04D1}"/>
          </ac:spMkLst>
        </pc:spChg>
        <pc:spChg chg="mod">
          <ac:chgData name="HARSH SINGH" userId="f7a0be7c20103c74" providerId="LiveId" clId="{5B116C24-8F71-456B-A42A-3DC8410FE64F}" dt="2023-12-19T15:38:22.648" v="4820" actId="27636"/>
          <ac:spMkLst>
            <pc:docMk/>
            <pc:sldMk cId="3633700843" sldId="480"/>
            <ac:spMk id="8" creationId="{91A7E987-A5C1-14D7-52CD-3AB53A7929DD}"/>
          </ac:spMkLst>
        </pc:spChg>
        <pc:picChg chg="del">
          <ac:chgData name="HARSH SINGH" userId="f7a0be7c20103c74" providerId="LiveId" clId="{5B116C24-8F71-456B-A42A-3DC8410FE64F}" dt="2023-12-19T14:48:28.763" v="3644" actId="478"/>
          <ac:picMkLst>
            <pc:docMk/>
            <pc:sldMk cId="3633700843" sldId="480"/>
            <ac:picMk id="4" creationId="{A9678888-A0AE-D179-599A-93A19D91D06D}"/>
          </ac:picMkLst>
        </pc:picChg>
        <pc:picChg chg="add del mod">
          <ac:chgData name="HARSH SINGH" userId="f7a0be7c20103c74" providerId="LiveId" clId="{5B116C24-8F71-456B-A42A-3DC8410FE64F}" dt="2023-12-19T14:48:36.868" v="3646" actId="478"/>
          <ac:picMkLst>
            <pc:docMk/>
            <pc:sldMk cId="3633700843" sldId="480"/>
            <ac:picMk id="5" creationId="{4587CDC4-2B26-6159-479F-A1CB51A98005}"/>
          </ac:picMkLst>
        </pc:picChg>
        <pc:picChg chg="add mod modCrop">
          <ac:chgData name="HARSH SINGH" userId="f7a0be7c20103c74" providerId="LiveId" clId="{5B116C24-8F71-456B-A42A-3DC8410FE64F}" dt="2023-12-19T14:52:35.452" v="3660" actId="1037"/>
          <ac:picMkLst>
            <pc:docMk/>
            <pc:sldMk cId="3633700843" sldId="480"/>
            <ac:picMk id="7" creationId="{3664DA5C-1289-0268-F08E-32584DF04054}"/>
          </ac:picMkLst>
        </pc:picChg>
      </pc:sldChg>
      <pc:sldChg chg="addSp delSp modSp add mod">
        <pc:chgData name="HARSH SINGH" userId="f7a0be7c20103c74" providerId="LiveId" clId="{5B116C24-8F71-456B-A42A-3DC8410FE64F}" dt="2023-12-19T15:40:47.536" v="4837" actId="1076"/>
        <pc:sldMkLst>
          <pc:docMk/>
          <pc:sldMk cId="2267081023" sldId="481"/>
        </pc:sldMkLst>
        <pc:spChg chg="del mod">
          <ac:chgData name="HARSH SINGH" userId="f7a0be7c20103c74" providerId="LiveId" clId="{5B116C24-8F71-456B-A42A-3DC8410FE64F}" dt="2023-12-19T15:01:29.970" v="3864" actId="478"/>
          <ac:spMkLst>
            <pc:docMk/>
            <pc:sldMk cId="2267081023" sldId="481"/>
            <ac:spMk id="2" creationId="{86917781-4A56-DF46-AFBB-C362B14C04D1}"/>
          </ac:spMkLst>
        </pc:spChg>
        <pc:spChg chg="add mod">
          <ac:chgData name="HARSH SINGH" userId="f7a0be7c20103c74" providerId="LiveId" clId="{5B116C24-8F71-456B-A42A-3DC8410FE64F}" dt="2023-12-19T15:04:47.029" v="3956" actId="1076"/>
          <ac:spMkLst>
            <pc:docMk/>
            <pc:sldMk cId="2267081023" sldId="481"/>
            <ac:spMk id="13" creationId="{449661CB-ED30-E162-C465-B7F50BFA684D}"/>
          </ac:spMkLst>
        </pc:spChg>
        <pc:spChg chg="add mod">
          <ac:chgData name="HARSH SINGH" userId="f7a0be7c20103c74" providerId="LiveId" clId="{5B116C24-8F71-456B-A42A-3DC8410FE64F}" dt="2023-12-19T15:40:47.536" v="4837" actId="1076"/>
          <ac:spMkLst>
            <pc:docMk/>
            <pc:sldMk cId="2267081023" sldId="481"/>
            <ac:spMk id="14" creationId="{7A464DDB-ABD7-FC5D-787B-2396ABB71AE1}"/>
          </ac:spMkLst>
        </pc:spChg>
        <pc:spChg chg="add del mod">
          <ac:chgData name="HARSH SINGH" userId="f7a0be7c20103c74" providerId="LiveId" clId="{5B116C24-8F71-456B-A42A-3DC8410FE64F}" dt="2023-12-19T15:01:31.731" v="3865" actId="478"/>
          <ac:spMkLst>
            <pc:docMk/>
            <pc:sldMk cId="2267081023" sldId="481"/>
            <ac:spMk id="15" creationId="{F3A0B59B-6F41-A505-72DD-41C7BEBACEF9}"/>
          </ac:spMkLst>
        </pc:spChg>
        <pc:spChg chg="mod">
          <ac:chgData name="HARSH SINGH" userId="f7a0be7c20103c74" providerId="LiveId" clId="{5B116C24-8F71-456B-A42A-3DC8410FE64F}" dt="2023-12-19T15:38:22.691" v="4826" actId="27636"/>
          <ac:spMkLst>
            <pc:docMk/>
            <pc:sldMk cId="2267081023" sldId="481"/>
            <ac:spMk id="17" creationId="{F15E2658-C1D3-7D13-6C6D-CA0AE21D7A0E}"/>
          </ac:spMkLst>
        </pc:spChg>
        <pc:picChg chg="add del mod">
          <ac:chgData name="HARSH SINGH" userId="f7a0be7c20103c74" providerId="LiveId" clId="{5B116C24-8F71-456B-A42A-3DC8410FE64F}" dt="2023-12-19T14:54:11.098" v="3703" actId="21"/>
          <ac:picMkLst>
            <pc:docMk/>
            <pc:sldMk cId="2267081023" sldId="481"/>
            <ac:picMk id="4" creationId="{A7950A94-45B0-EB97-BCC5-B5BB3ABF588D}"/>
          </ac:picMkLst>
        </pc:picChg>
        <pc:picChg chg="add del mod">
          <ac:chgData name="HARSH SINGH" userId="f7a0be7c20103c74" providerId="LiveId" clId="{5B116C24-8F71-456B-A42A-3DC8410FE64F}" dt="2023-12-19T14:54:11.098" v="3703" actId="21"/>
          <ac:picMkLst>
            <pc:docMk/>
            <pc:sldMk cId="2267081023" sldId="481"/>
            <ac:picMk id="6" creationId="{0E89797E-11DB-A139-36D4-AE22F5D29376}"/>
          </ac:picMkLst>
        </pc:picChg>
        <pc:picChg chg="del">
          <ac:chgData name="HARSH SINGH" userId="f7a0be7c20103c74" providerId="LiveId" clId="{5B116C24-8F71-456B-A42A-3DC8410FE64F}" dt="2023-12-19T14:53:51.042" v="3701" actId="478"/>
          <ac:picMkLst>
            <pc:docMk/>
            <pc:sldMk cId="2267081023" sldId="481"/>
            <ac:picMk id="7" creationId="{3664DA5C-1289-0268-F08E-32584DF04054}"/>
          </ac:picMkLst>
        </pc:picChg>
        <pc:picChg chg="add del mod">
          <ac:chgData name="HARSH SINGH" userId="f7a0be7c20103c74" providerId="LiveId" clId="{5B116C24-8F71-456B-A42A-3DC8410FE64F}" dt="2023-12-19T14:54:11.098" v="3703" actId="21"/>
          <ac:picMkLst>
            <pc:docMk/>
            <pc:sldMk cId="2267081023" sldId="481"/>
            <ac:picMk id="9" creationId="{87D5A488-6CE7-F790-C9D8-E2F50D54060E}"/>
          </ac:picMkLst>
        </pc:picChg>
        <pc:picChg chg="add del mod">
          <ac:chgData name="HARSH SINGH" userId="f7a0be7c20103c74" providerId="LiveId" clId="{5B116C24-8F71-456B-A42A-3DC8410FE64F}" dt="2023-12-19T14:54:11.098" v="3703" actId="21"/>
          <ac:picMkLst>
            <pc:docMk/>
            <pc:sldMk cId="2267081023" sldId="481"/>
            <ac:picMk id="11" creationId="{5B80E779-CA80-08DC-AB14-133E6F4852FC}"/>
          </ac:picMkLst>
        </pc:picChg>
        <pc:picChg chg="add del mod">
          <ac:chgData name="HARSH SINGH" userId="f7a0be7c20103c74" providerId="LiveId" clId="{5B116C24-8F71-456B-A42A-3DC8410FE64F}" dt="2023-12-19T15:01:58.707" v="3872" actId="478"/>
          <ac:picMkLst>
            <pc:docMk/>
            <pc:sldMk cId="2267081023" sldId="481"/>
            <ac:picMk id="12" creationId="{511CC03E-DC67-0626-93A7-E10AAE7C2E79}"/>
          </ac:picMkLst>
        </pc:picChg>
        <pc:picChg chg="add mod">
          <ac:chgData name="HARSH SINGH" userId="f7a0be7c20103c74" providerId="LiveId" clId="{5B116C24-8F71-456B-A42A-3DC8410FE64F}" dt="2023-12-19T15:07:10.279" v="4059" actId="1582"/>
          <ac:picMkLst>
            <pc:docMk/>
            <pc:sldMk cId="2267081023" sldId="481"/>
            <ac:picMk id="16" creationId="{AA333C9F-CFB5-9913-957B-BA64CD3DAFD7}"/>
          </ac:picMkLst>
        </pc:picChg>
      </pc:sldChg>
      <pc:sldChg chg="addSp delSp modSp new del mod">
        <pc:chgData name="HARSH SINGH" userId="f7a0be7c20103c74" providerId="LiveId" clId="{5B116C24-8F71-456B-A42A-3DC8410FE64F}" dt="2023-12-19T15:14:01.829" v="4177" actId="47"/>
        <pc:sldMkLst>
          <pc:docMk/>
          <pc:sldMk cId="1490638895" sldId="482"/>
        </pc:sldMkLst>
        <pc:picChg chg="add del mod">
          <ac:chgData name="HARSH SINGH" userId="f7a0be7c20103c74" providerId="LiveId" clId="{5B116C24-8F71-456B-A42A-3DC8410FE64F}" dt="2023-12-19T15:12:34.714" v="4132" actId="21"/>
          <ac:picMkLst>
            <pc:docMk/>
            <pc:sldMk cId="1490638895" sldId="482"/>
            <ac:picMk id="2" creationId="{CC552C14-FA58-6F3D-8569-4F3DB785EB0E}"/>
          </ac:picMkLst>
        </pc:picChg>
        <pc:picChg chg="add del mod">
          <ac:chgData name="HARSH SINGH" userId="f7a0be7c20103c74" providerId="LiveId" clId="{5B116C24-8F71-456B-A42A-3DC8410FE64F}" dt="2023-12-19T15:09:13.880" v="4093" actId="21"/>
          <ac:picMkLst>
            <pc:docMk/>
            <pc:sldMk cId="1490638895" sldId="482"/>
            <ac:picMk id="3" creationId="{B3785428-59C7-4A5F-63EF-7605572CD1A4}"/>
          </ac:picMkLst>
        </pc:picChg>
        <pc:picChg chg="add del mod">
          <ac:chgData name="HARSH SINGH" userId="f7a0be7c20103c74" providerId="LiveId" clId="{5B116C24-8F71-456B-A42A-3DC8410FE64F}" dt="2023-12-19T15:01:55.097" v="3870" actId="21"/>
          <ac:picMkLst>
            <pc:docMk/>
            <pc:sldMk cId="1490638895" sldId="482"/>
            <ac:picMk id="4" creationId="{ECD63E67-BD44-C2D2-4913-9A17B0A7D616}"/>
          </ac:picMkLst>
        </pc:picChg>
        <pc:picChg chg="add del mod">
          <ac:chgData name="HARSH SINGH" userId="f7a0be7c20103c74" providerId="LiveId" clId="{5B116C24-8F71-456B-A42A-3DC8410FE64F}" dt="2023-12-19T15:01:41.920" v="3867" actId="478"/>
          <ac:picMkLst>
            <pc:docMk/>
            <pc:sldMk cId="1490638895" sldId="482"/>
            <ac:picMk id="5" creationId="{2B09ADF1-D2DD-8325-E0E8-2EFB7E901C03}"/>
          </ac:picMkLst>
        </pc:picChg>
        <pc:picChg chg="add del mod modCrop">
          <ac:chgData name="HARSH SINGH" userId="f7a0be7c20103c74" providerId="LiveId" clId="{5B116C24-8F71-456B-A42A-3DC8410FE64F}" dt="2023-12-19T14:56:21.395" v="3718" actId="21"/>
          <ac:picMkLst>
            <pc:docMk/>
            <pc:sldMk cId="1490638895" sldId="482"/>
            <ac:picMk id="7" creationId="{0D2AEF2B-DDBA-829C-2AA6-F6E49139B722}"/>
          </ac:picMkLst>
        </pc:picChg>
      </pc:sldChg>
      <pc:sldChg chg="modSp add mod ord">
        <pc:chgData name="HARSH SINGH" userId="f7a0be7c20103c74" providerId="LiveId" clId="{5B116C24-8F71-456B-A42A-3DC8410FE64F}" dt="2023-12-19T15:38:22.684" v="4825" actId="27636"/>
        <pc:sldMkLst>
          <pc:docMk/>
          <pc:sldMk cId="1080498353" sldId="483"/>
        </pc:sldMkLst>
        <pc:spChg chg="mod">
          <ac:chgData name="HARSH SINGH" userId="f7a0be7c20103c74" providerId="LiveId" clId="{5B116C24-8F71-456B-A42A-3DC8410FE64F}" dt="2023-12-19T15:38:22.684" v="4825" actId="27636"/>
          <ac:spMkLst>
            <pc:docMk/>
            <pc:sldMk cId="1080498353" sldId="483"/>
            <ac:spMk id="3" creationId="{86DA2AE2-0ABC-1719-3873-38E3BB352509}"/>
          </ac:spMkLst>
        </pc:spChg>
        <pc:spChg chg="mod">
          <ac:chgData name="HARSH SINGH" userId="f7a0be7c20103c74" providerId="LiveId" clId="{5B116C24-8F71-456B-A42A-3DC8410FE64F}" dt="2023-12-19T15:02:15.920" v="3883" actId="1038"/>
          <ac:spMkLst>
            <pc:docMk/>
            <pc:sldMk cId="1080498353" sldId="483"/>
            <ac:spMk id="13" creationId="{449661CB-ED30-E162-C465-B7F50BFA684D}"/>
          </ac:spMkLst>
        </pc:spChg>
        <pc:picChg chg="mod">
          <ac:chgData name="HARSH SINGH" userId="f7a0be7c20103c74" providerId="LiveId" clId="{5B116C24-8F71-456B-A42A-3DC8410FE64F}" dt="2023-12-19T15:07:18.864" v="4060" actId="1582"/>
          <ac:picMkLst>
            <pc:docMk/>
            <pc:sldMk cId="1080498353" sldId="483"/>
            <ac:picMk id="12" creationId="{511CC03E-DC67-0626-93A7-E10AAE7C2E79}"/>
          </ac:picMkLst>
        </pc:picChg>
      </pc:sldChg>
      <pc:sldChg chg="addSp delSp modSp add mod modAnim">
        <pc:chgData name="HARSH SINGH" userId="f7a0be7c20103c74" providerId="LiveId" clId="{5B116C24-8F71-456B-A42A-3DC8410FE64F}" dt="2023-12-19T15:38:22.691" v="4827" actId="27636"/>
        <pc:sldMkLst>
          <pc:docMk/>
          <pc:sldMk cId="4054514252" sldId="484"/>
        </pc:sldMkLst>
        <pc:spChg chg="mod">
          <ac:chgData name="HARSH SINGH" userId="f7a0be7c20103c74" providerId="LiveId" clId="{5B116C24-8F71-456B-A42A-3DC8410FE64F}" dt="2023-12-19T15:38:22.691" v="4827" actId="27636"/>
          <ac:spMkLst>
            <pc:docMk/>
            <pc:sldMk cId="4054514252" sldId="484"/>
            <ac:spMk id="3" creationId="{F2FAE582-1838-2624-B55B-EFEF84325E0D}"/>
          </ac:spMkLst>
        </pc:spChg>
        <pc:spChg chg="mod">
          <ac:chgData name="HARSH SINGH" userId="f7a0be7c20103c74" providerId="LiveId" clId="{5B116C24-8F71-456B-A42A-3DC8410FE64F}" dt="2023-12-19T15:09:05.098" v="4092" actId="1076"/>
          <ac:spMkLst>
            <pc:docMk/>
            <pc:sldMk cId="4054514252" sldId="484"/>
            <ac:spMk id="13" creationId="{449661CB-ED30-E162-C465-B7F50BFA684D}"/>
          </ac:spMkLst>
        </pc:spChg>
        <pc:spChg chg="del mod">
          <ac:chgData name="HARSH SINGH" userId="f7a0be7c20103c74" providerId="LiveId" clId="{5B116C24-8F71-456B-A42A-3DC8410FE64F}" dt="2023-12-19T15:05:45.483" v="4045" actId="478"/>
          <ac:spMkLst>
            <pc:docMk/>
            <pc:sldMk cId="4054514252" sldId="484"/>
            <ac:spMk id="14" creationId="{7A464DDB-ABD7-FC5D-787B-2396ABB71AE1}"/>
          </ac:spMkLst>
        </pc:spChg>
        <pc:picChg chg="add mod">
          <ac:chgData name="HARSH SINGH" userId="f7a0be7c20103c74" providerId="LiveId" clId="{5B116C24-8F71-456B-A42A-3DC8410FE64F}" dt="2023-12-19T15:08:13.482" v="4072" actId="1035"/>
          <ac:picMkLst>
            <pc:docMk/>
            <pc:sldMk cId="4054514252" sldId="484"/>
            <ac:picMk id="2" creationId="{5066C5EC-6D7D-2D9C-6F68-51AC91612D7B}"/>
          </ac:picMkLst>
        </pc:picChg>
        <pc:picChg chg="del mod">
          <ac:chgData name="HARSH SINGH" userId="f7a0be7c20103c74" providerId="LiveId" clId="{5B116C24-8F71-456B-A42A-3DC8410FE64F}" dt="2023-12-19T15:05:39.632" v="4042" actId="478"/>
          <ac:picMkLst>
            <pc:docMk/>
            <pc:sldMk cId="4054514252" sldId="484"/>
            <ac:picMk id="16" creationId="{AA333C9F-CFB5-9913-957B-BA64CD3DAFD7}"/>
          </ac:picMkLst>
        </pc:picChg>
      </pc:sldChg>
      <pc:sldChg chg="addSp delSp modSp add mod">
        <pc:chgData name="HARSH SINGH" userId="f7a0be7c20103c74" providerId="LiveId" clId="{5B116C24-8F71-456B-A42A-3DC8410FE64F}" dt="2023-12-19T15:38:22.697" v="4828" actId="27636"/>
        <pc:sldMkLst>
          <pc:docMk/>
          <pc:sldMk cId="2052475965" sldId="485"/>
        </pc:sldMkLst>
        <pc:spChg chg="mod">
          <ac:chgData name="HARSH SINGH" userId="f7a0be7c20103c74" providerId="LiveId" clId="{5B116C24-8F71-456B-A42A-3DC8410FE64F}" dt="2023-12-19T15:38:22.697" v="4828" actId="27636"/>
          <ac:spMkLst>
            <pc:docMk/>
            <pc:sldMk cId="2052475965" sldId="485"/>
            <ac:spMk id="3" creationId="{E1381BC6-CD40-95F4-6BB6-0874B8645EF8}"/>
          </ac:spMkLst>
        </pc:spChg>
        <pc:spChg chg="mod">
          <ac:chgData name="HARSH SINGH" userId="f7a0be7c20103c74" providerId="LiveId" clId="{5B116C24-8F71-456B-A42A-3DC8410FE64F}" dt="2023-12-19T15:12:47.871" v="4138" actId="1038"/>
          <ac:spMkLst>
            <pc:docMk/>
            <pc:sldMk cId="2052475965" sldId="485"/>
            <ac:spMk id="13" creationId="{449661CB-ED30-E162-C465-B7F50BFA684D}"/>
          </ac:spMkLst>
        </pc:spChg>
        <pc:spChg chg="mod">
          <ac:chgData name="HARSH SINGH" userId="f7a0be7c20103c74" providerId="LiveId" clId="{5B116C24-8F71-456B-A42A-3DC8410FE64F}" dt="2023-12-19T15:09:33.590" v="4116" actId="1076"/>
          <ac:spMkLst>
            <pc:docMk/>
            <pc:sldMk cId="2052475965" sldId="485"/>
            <ac:spMk id="14" creationId="{7A464DDB-ABD7-FC5D-787B-2396ABB71AE1}"/>
          </ac:spMkLst>
        </pc:spChg>
        <pc:picChg chg="add mod">
          <ac:chgData name="HARSH SINGH" userId="f7a0be7c20103c74" providerId="LiveId" clId="{5B116C24-8F71-456B-A42A-3DC8410FE64F}" dt="2023-12-19T15:10:26.610" v="4125" actId="1582"/>
          <ac:picMkLst>
            <pc:docMk/>
            <pc:sldMk cId="2052475965" sldId="485"/>
            <ac:picMk id="2" creationId="{D24F1FA1-985B-9E04-EC2A-E0ED2FC8B67E}"/>
          </ac:picMkLst>
        </pc:picChg>
        <pc:picChg chg="del">
          <ac:chgData name="HARSH SINGH" userId="f7a0be7c20103c74" providerId="LiveId" clId="{5B116C24-8F71-456B-A42A-3DC8410FE64F}" dt="2023-12-19T15:09:16.409" v="4094" actId="478"/>
          <ac:picMkLst>
            <pc:docMk/>
            <pc:sldMk cId="2052475965" sldId="485"/>
            <ac:picMk id="16" creationId="{AA333C9F-CFB5-9913-957B-BA64CD3DAFD7}"/>
          </ac:picMkLst>
        </pc:picChg>
      </pc:sldChg>
      <pc:sldChg chg="addSp delSp modSp add mod">
        <pc:chgData name="HARSH SINGH" userId="f7a0be7c20103c74" providerId="LiveId" clId="{5B116C24-8F71-456B-A42A-3DC8410FE64F}" dt="2023-12-19T15:38:22.697" v="4829" actId="27636"/>
        <pc:sldMkLst>
          <pc:docMk/>
          <pc:sldMk cId="252138828" sldId="486"/>
        </pc:sldMkLst>
        <pc:spChg chg="mod">
          <ac:chgData name="HARSH SINGH" userId="f7a0be7c20103c74" providerId="LiveId" clId="{5B116C24-8F71-456B-A42A-3DC8410FE64F}" dt="2023-12-19T15:38:22.697" v="4829" actId="27636"/>
          <ac:spMkLst>
            <pc:docMk/>
            <pc:sldMk cId="252138828" sldId="486"/>
            <ac:spMk id="4" creationId="{831A96EE-A5DC-CC23-B4BA-E40F3A7187FC}"/>
          </ac:spMkLst>
        </pc:spChg>
        <pc:spChg chg="mod">
          <ac:chgData name="HARSH SINGH" userId="f7a0be7c20103c74" providerId="LiveId" clId="{5B116C24-8F71-456B-A42A-3DC8410FE64F}" dt="2023-12-19T15:12:50.901" v="4139" actId="1076"/>
          <ac:spMkLst>
            <pc:docMk/>
            <pc:sldMk cId="252138828" sldId="486"/>
            <ac:spMk id="13" creationId="{449661CB-ED30-E162-C465-B7F50BFA684D}"/>
          </ac:spMkLst>
        </pc:spChg>
        <pc:spChg chg="mod">
          <ac:chgData name="HARSH SINGH" userId="f7a0be7c20103c74" providerId="LiveId" clId="{5B116C24-8F71-456B-A42A-3DC8410FE64F}" dt="2023-12-19T15:13:58.863" v="4176" actId="1076"/>
          <ac:spMkLst>
            <pc:docMk/>
            <pc:sldMk cId="252138828" sldId="486"/>
            <ac:spMk id="14" creationId="{7A464DDB-ABD7-FC5D-787B-2396ABB71AE1}"/>
          </ac:spMkLst>
        </pc:spChg>
        <pc:picChg chg="del">
          <ac:chgData name="HARSH SINGH" userId="f7a0be7c20103c74" providerId="LiveId" clId="{5B116C24-8F71-456B-A42A-3DC8410FE64F}" dt="2023-12-19T15:12:32.623" v="4131" actId="478"/>
          <ac:picMkLst>
            <pc:docMk/>
            <pc:sldMk cId="252138828" sldId="486"/>
            <ac:picMk id="2" creationId="{D24F1FA1-985B-9E04-EC2A-E0ED2FC8B67E}"/>
          </ac:picMkLst>
        </pc:picChg>
        <pc:picChg chg="add mod">
          <ac:chgData name="HARSH SINGH" userId="f7a0be7c20103c74" providerId="LiveId" clId="{5B116C24-8F71-456B-A42A-3DC8410FE64F}" dt="2023-12-19T15:13:17.959" v="4175" actId="1582"/>
          <ac:picMkLst>
            <pc:docMk/>
            <pc:sldMk cId="252138828" sldId="486"/>
            <ac:picMk id="3" creationId="{5EF84FA7-7158-EFCD-388A-3D57CB61674F}"/>
          </ac:picMkLst>
        </pc:picChg>
      </pc:sldChg>
      <pc:sldChg chg="addSp delSp modSp add mod modAnim">
        <pc:chgData name="HARSH SINGH" userId="f7a0be7c20103c74" providerId="LiveId" clId="{5B116C24-8F71-456B-A42A-3DC8410FE64F}" dt="2023-12-19T15:38:22.712" v="4830" actId="27636"/>
        <pc:sldMkLst>
          <pc:docMk/>
          <pc:sldMk cId="1109225981" sldId="487"/>
        </pc:sldMkLst>
        <pc:spChg chg="mod">
          <ac:chgData name="HARSH SINGH" userId="f7a0be7c20103c74" providerId="LiveId" clId="{5B116C24-8F71-456B-A42A-3DC8410FE64F}" dt="2023-12-19T15:38:22.712" v="4830" actId="27636"/>
          <ac:spMkLst>
            <pc:docMk/>
            <pc:sldMk cId="1109225981" sldId="487"/>
            <ac:spMk id="4" creationId="{0DACE77B-B348-2D95-60C2-4BDA43EB5754}"/>
          </ac:spMkLst>
        </pc:spChg>
        <pc:spChg chg="mod">
          <ac:chgData name="HARSH SINGH" userId="f7a0be7c20103c74" providerId="LiveId" clId="{5B116C24-8F71-456B-A42A-3DC8410FE64F}" dt="2023-12-19T15:32:04.563" v="4480" actId="1076"/>
          <ac:spMkLst>
            <pc:docMk/>
            <pc:sldMk cId="1109225981" sldId="487"/>
            <ac:spMk id="13" creationId="{449661CB-ED30-E162-C465-B7F50BFA684D}"/>
          </ac:spMkLst>
        </pc:spChg>
        <pc:spChg chg="del">
          <ac:chgData name="HARSH SINGH" userId="f7a0be7c20103c74" providerId="LiveId" clId="{5B116C24-8F71-456B-A42A-3DC8410FE64F}" dt="2023-12-19T15:31:16.494" v="4469" actId="478"/>
          <ac:spMkLst>
            <pc:docMk/>
            <pc:sldMk cId="1109225981" sldId="487"/>
            <ac:spMk id="14" creationId="{7A464DDB-ABD7-FC5D-787B-2396ABB71AE1}"/>
          </ac:spMkLst>
        </pc:spChg>
        <pc:picChg chg="add mod">
          <ac:chgData name="HARSH SINGH" userId="f7a0be7c20103c74" providerId="LiveId" clId="{5B116C24-8F71-456B-A42A-3DC8410FE64F}" dt="2023-12-19T15:31:42.920" v="4479" actId="14100"/>
          <ac:picMkLst>
            <pc:docMk/>
            <pc:sldMk cId="1109225981" sldId="487"/>
            <ac:picMk id="2" creationId="{B9DA3704-AE77-9C68-DF4B-C730471CDFA9}"/>
          </ac:picMkLst>
        </pc:picChg>
        <pc:picChg chg="del">
          <ac:chgData name="HARSH SINGH" userId="f7a0be7c20103c74" providerId="LiveId" clId="{5B116C24-8F71-456B-A42A-3DC8410FE64F}" dt="2023-12-19T15:31:14.909" v="4468" actId="478"/>
          <ac:picMkLst>
            <pc:docMk/>
            <pc:sldMk cId="1109225981" sldId="487"/>
            <ac:picMk id="3" creationId="{5EF84FA7-7158-EFCD-388A-3D57CB61674F}"/>
          </ac:picMkLst>
        </pc:picChg>
      </pc:sldChg>
      <pc:sldChg chg="add del">
        <pc:chgData name="HARSH SINGH" userId="f7a0be7c20103c74" providerId="LiveId" clId="{5B116C24-8F71-456B-A42A-3DC8410FE64F}" dt="2023-12-19T15:14:10.819" v="4179" actId="47"/>
        <pc:sldMkLst>
          <pc:docMk/>
          <pc:sldMk cId="2323662895" sldId="487"/>
        </pc:sldMkLst>
      </pc:sldChg>
      <pc:sldChg chg="addSp delSp modSp add mod">
        <pc:chgData name="HARSH SINGH" userId="f7a0be7c20103c74" providerId="LiveId" clId="{5B116C24-8F71-456B-A42A-3DC8410FE64F}" dt="2023-12-19T15:38:22.611" v="4813" actId="27636"/>
        <pc:sldMkLst>
          <pc:docMk/>
          <pc:sldMk cId="4065846011" sldId="488"/>
        </pc:sldMkLst>
        <pc:spChg chg="del">
          <ac:chgData name="HARSH SINGH" userId="f7a0be7c20103c74" providerId="LiveId" clId="{5B116C24-8F71-456B-A42A-3DC8410FE64F}" dt="2023-12-19T15:35:09.242" v="4680" actId="478"/>
          <ac:spMkLst>
            <pc:docMk/>
            <pc:sldMk cId="4065846011" sldId="488"/>
            <ac:spMk id="2" creationId="{4CE7300E-D7B2-DD4B-47E9-DF0918CA8B75}"/>
          </ac:spMkLst>
        </pc:spChg>
        <pc:spChg chg="mod">
          <ac:chgData name="HARSH SINGH" userId="f7a0be7c20103c74" providerId="LiveId" clId="{5B116C24-8F71-456B-A42A-3DC8410FE64F}" dt="2023-12-19T15:37:17.056" v="4809" actId="14100"/>
          <ac:spMkLst>
            <pc:docMk/>
            <pc:sldMk cId="4065846011" sldId="488"/>
            <ac:spMk id="3" creationId="{372CAAFE-46CF-38BE-A5D5-E8DADAA37C01}"/>
          </ac:spMkLst>
        </pc:spChg>
        <pc:spChg chg="add del mod">
          <ac:chgData name="HARSH SINGH" userId="f7a0be7c20103c74" providerId="LiveId" clId="{5B116C24-8F71-456B-A42A-3DC8410FE64F}" dt="2023-12-19T15:35:11.156" v="4681" actId="478"/>
          <ac:spMkLst>
            <pc:docMk/>
            <pc:sldMk cId="4065846011" sldId="488"/>
            <ac:spMk id="4" creationId="{C3F9AEFF-FC9A-8E3A-2A66-69545D07223B}"/>
          </ac:spMkLst>
        </pc:spChg>
        <pc:spChg chg="mod">
          <ac:chgData name="HARSH SINGH" userId="f7a0be7c20103c74" providerId="LiveId" clId="{5B116C24-8F71-456B-A42A-3DC8410FE64F}" dt="2023-12-19T15:38:22.611" v="4813" actId="27636"/>
          <ac:spMkLst>
            <pc:docMk/>
            <pc:sldMk cId="4065846011" sldId="488"/>
            <ac:spMk id="5" creationId="{57C651EA-B38B-740B-1B32-9E2C08B8A6CC}"/>
          </ac:spMkLst>
        </pc:spChg>
      </pc:sldChg>
    </pc:docChg>
  </pc:docChgLst>
  <pc:docChgLst>
    <pc:chgData name="HARSH SINGH" userId="f7a0be7c20103c74" providerId="LiveId" clId="{39AD6AAE-85A3-46C4-A1FE-BAC9AFB125FB}"/>
    <pc:docChg chg="undo custSel modSld sldOrd">
      <pc:chgData name="HARSH SINGH" userId="f7a0be7c20103c74" providerId="LiveId" clId="{39AD6AAE-85A3-46C4-A1FE-BAC9AFB125FB}" dt="2023-12-22T07:29:16.875" v="356" actId="255"/>
      <pc:docMkLst>
        <pc:docMk/>
      </pc:docMkLst>
      <pc:sldChg chg="modSp mod">
        <pc:chgData name="HARSH SINGH" userId="f7a0be7c20103c74" providerId="LiveId" clId="{39AD6AAE-85A3-46C4-A1FE-BAC9AFB125FB}" dt="2023-12-22T07:29:16.875" v="356" actId="255"/>
        <pc:sldMkLst>
          <pc:docMk/>
          <pc:sldMk cId="0" sldId="365"/>
        </pc:sldMkLst>
        <pc:spChg chg="mod">
          <ac:chgData name="HARSH SINGH" userId="f7a0be7c20103c74" providerId="LiveId" clId="{39AD6AAE-85A3-46C4-A1FE-BAC9AFB125FB}" dt="2023-12-22T07:29:16.875" v="356" actId="255"/>
          <ac:spMkLst>
            <pc:docMk/>
            <pc:sldMk cId="0" sldId="365"/>
            <ac:spMk id="5" creationId="{76A5DD24-62A3-3979-14B9-6AA6117C489D}"/>
          </ac:spMkLst>
        </pc:spChg>
        <pc:picChg chg="mod">
          <ac:chgData name="HARSH SINGH" userId="f7a0be7c20103c74" providerId="LiveId" clId="{39AD6AAE-85A3-46C4-A1FE-BAC9AFB125FB}" dt="2023-12-22T05:44:04.044" v="275" actId="14100"/>
          <ac:picMkLst>
            <pc:docMk/>
            <pc:sldMk cId="0" sldId="365"/>
            <ac:picMk id="4" creationId="{948DD60A-1F30-55D7-33A9-1A34C2070817}"/>
          </ac:picMkLst>
        </pc:picChg>
      </pc:sldChg>
      <pc:sldChg chg="modSp mod">
        <pc:chgData name="HARSH SINGH" userId="f7a0be7c20103c74" providerId="LiveId" clId="{39AD6AAE-85A3-46C4-A1FE-BAC9AFB125FB}" dt="2023-12-22T05:45:16.480" v="285" actId="14100"/>
        <pc:sldMkLst>
          <pc:docMk/>
          <pc:sldMk cId="429056269" sldId="438"/>
        </pc:sldMkLst>
        <pc:spChg chg="mod">
          <ac:chgData name="HARSH SINGH" userId="f7a0be7c20103c74" providerId="LiveId" clId="{39AD6AAE-85A3-46C4-A1FE-BAC9AFB125FB}" dt="2023-12-22T05:45:10.351" v="284" actId="14100"/>
          <ac:spMkLst>
            <pc:docMk/>
            <pc:sldMk cId="429056269" sldId="438"/>
            <ac:spMk id="5" creationId="{79D41A90-CAD7-88B5-00B8-3F47042CDB37}"/>
          </ac:spMkLst>
        </pc:spChg>
        <pc:picChg chg="mod">
          <ac:chgData name="HARSH SINGH" userId="f7a0be7c20103c74" providerId="LiveId" clId="{39AD6AAE-85A3-46C4-A1FE-BAC9AFB125FB}" dt="2023-12-22T05:45:16.480" v="285" actId="14100"/>
          <ac:picMkLst>
            <pc:docMk/>
            <pc:sldMk cId="429056269" sldId="438"/>
            <ac:picMk id="8" creationId="{C0A15D9B-9351-EC39-DD9B-9292EAA4709F}"/>
          </ac:picMkLst>
        </pc:picChg>
      </pc:sldChg>
      <pc:sldChg chg="modSp mod">
        <pc:chgData name="HARSH SINGH" userId="f7a0be7c20103c74" providerId="LiveId" clId="{39AD6AAE-85A3-46C4-A1FE-BAC9AFB125FB}" dt="2023-12-21T16:23:23.307" v="7" actId="21"/>
        <pc:sldMkLst>
          <pc:docMk/>
          <pc:sldMk cId="2244526868" sldId="462"/>
        </pc:sldMkLst>
        <pc:spChg chg="mod">
          <ac:chgData name="HARSH SINGH" userId="f7a0be7c20103c74" providerId="LiveId" clId="{39AD6AAE-85A3-46C4-A1FE-BAC9AFB125FB}" dt="2023-12-21T16:23:23.307" v="7" actId="21"/>
          <ac:spMkLst>
            <pc:docMk/>
            <pc:sldMk cId="2244526868" sldId="462"/>
            <ac:spMk id="3" creationId="{372CAAFE-46CF-38BE-A5D5-E8DADAA37C01}"/>
          </ac:spMkLst>
        </pc:spChg>
      </pc:sldChg>
      <pc:sldChg chg="modSp mod">
        <pc:chgData name="HARSH SINGH" userId="f7a0be7c20103c74" providerId="LiveId" clId="{39AD6AAE-85A3-46C4-A1FE-BAC9AFB125FB}" dt="2023-12-21T16:51:25.397" v="52" actId="20577"/>
        <pc:sldMkLst>
          <pc:docMk/>
          <pc:sldMk cId="2494934755" sldId="465"/>
        </pc:sldMkLst>
        <pc:spChg chg="mod">
          <ac:chgData name="HARSH SINGH" userId="f7a0be7c20103c74" providerId="LiveId" clId="{39AD6AAE-85A3-46C4-A1FE-BAC9AFB125FB}" dt="2023-12-21T16:51:25.397" v="52" actId="20577"/>
          <ac:spMkLst>
            <pc:docMk/>
            <pc:sldMk cId="2494934755" sldId="465"/>
            <ac:spMk id="3" creationId="{EB829AC0-15D1-80D4-96A0-F640E2ECF9A8}"/>
          </ac:spMkLst>
        </pc:spChg>
      </pc:sldChg>
      <pc:sldChg chg="ord">
        <pc:chgData name="HARSH SINGH" userId="f7a0be7c20103c74" providerId="LiveId" clId="{39AD6AAE-85A3-46C4-A1FE-BAC9AFB125FB}" dt="2023-12-21T16:23:07.554" v="1"/>
        <pc:sldMkLst>
          <pc:docMk/>
          <pc:sldMk cId="1627709918" sldId="467"/>
        </pc:sldMkLst>
      </pc:sldChg>
      <pc:sldChg chg="addSp delSp modSp mod">
        <pc:chgData name="HARSH SINGH" userId="f7a0be7c20103c74" providerId="LiveId" clId="{39AD6AAE-85A3-46C4-A1FE-BAC9AFB125FB}" dt="2023-12-22T04:20:00.404" v="201" actId="1038"/>
        <pc:sldMkLst>
          <pc:docMk/>
          <pc:sldMk cId="2897489364" sldId="470"/>
        </pc:sldMkLst>
        <pc:spChg chg="mod">
          <ac:chgData name="HARSH SINGH" userId="f7a0be7c20103c74" providerId="LiveId" clId="{39AD6AAE-85A3-46C4-A1FE-BAC9AFB125FB}" dt="2023-12-22T04:20:00.404" v="201" actId="1038"/>
          <ac:spMkLst>
            <pc:docMk/>
            <pc:sldMk cId="2897489364" sldId="470"/>
            <ac:spMk id="2" creationId="{86917781-4A56-DF46-AFBB-C362B14C04D1}"/>
          </ac:spMkLst>
        </pc:spChg>
        <pc:picChg chg="add mod">
          <ac:chgData name="HARSH SINGH" userId="f7a0be7c20103c74" providerId="LiveId" clId="{39AD6AAE-85A3-46C4-A1FE-BAC9AFB125FB}" dt="2023-12-22T04:19:47.664" v="187" actId="1076"/>
          <ac:picMkLst>
            <pc:docMk/>
            <pc:sldMk cId="2897489364" sldId="470"/>
            <ac:picMk id="4" creationId="{16BC46E0-FDAA-3A16-49DE-A0B6BE8908C2}"/>
          </ac:picMkLst>
        </pc:picChg>
        <pc:picChg chg="del">
          <ac:chgData name="HARSH SINGH" userId="f7a0be7c20103c74" providerId="LiveId" clId="{39AD6AAE-85A3-46C4-A1FE-BAC9AFB125FB}" dt="2023-12-21T17:36:09.625" v="108" actId="478"/>
          <ac:picMkLst>
            <pc:docMk/>
            <pc:sldMk cId="2897489364" sldId="470"/>
            <ac:picMk id="4" creationId="{4164BDE3-8B3A-10CF-BB08-68405C101377}"/>
          </ac:picMkLst>
        </pc:picChg>
        <pc:picChg chg="add del mod">
          <ac:chgData name="HARSH SINGH" userId="f7a0be7c20103c74" providerId="LiveId" clId="{39AD6AAE-85A3-46C4-A1FE-BAC9AFB125FB}" dt="2023-12-22T04:19:37.876" v="183" actId="478"/>
          <ac:picMkLst>
            <pc:docMk/>
            <pc:sldMk cId="2897489364" sldId="470"/>
            <ac:picMk id="5" creationId="{6CFAAC9A-BF1A-5F9D-85FC-66EFFD2570D4}"/>
          </ac:picMkLst>
        </pc:picChg>
      </pc:sldChg>
      <pc:sldChg chg="modSp mod">
        <pc:chgData name="HARSH SINGH" userId="f7a0be7c20103c74" providerId="LiveId" clId="{39AD6AAE-85A3-46C4-A1FE-BAC9AFB125FB}" dt="2023-12-21T16:53:37.875" v="55" actId="14100"/>
        <pc:sldMkLst>
          <pc:docMk/>
          <pc:sldMk cId="2751127433" sldId="472"/>
        </pc:sldMkLst>
        <pc:graphicFrameChg chg="modGraphic">
          <ac:chgData name="HARSH SINGH" userId="f7a0be7c20103c74" providerId="LiveId" clId="{39AD6AAE-85A3-46C4-A1FE-BAC9AFB125FB}" dt="2023-12-21T16:53:37.875" v="55" actId="14100"/>
          <ac:graphicFrameMkLst>
            <pc:docMk/>
            <pc:sldMk cId="2751127433" sldId="472"/>
            <ac:graphicFrameMk id="8" creationId="{E12820E6-EF3E-FDF8-0D20-83D7FEDF1F71}"/>
          </ac:graphicFrameMkLst>
        </pc:graphicFrameChg>
      </pc:sldChg>
      <pc:sldChg chg="modSp mod">
        <pc:chgData name="HARSH SINGH" userId="f7a0be7c20103c74" providerId="LiveId" clId="{39AD6AAE-85A3-46C4-A1FE-BAC9AFB125FB}" dt="2023-12-21T17:25:01.279" v="107" actId="20577"/>
        <pc:sldMkLst>
          <pc:docMk/>
          <pc:sldMk cId="227972773" sldId="473"/>
        </pc:sldMkLst>
        <pc:graphicFrameChg chg="modGraphic">
          <ac:chgData name="HARSH SINGH" userId="f7a0be7c20103c74" providerId="LiveId" clId="{39AD6AAE-85A3-46C4-A1FE-BAC9AFB125FB}" dt="2023-12-21T17:25:01.279" v="107" actId="20577"/>
          <ac:graphicFrameMkLst>
            <pc:docMk/>
            <pc:sldMk cId="227972773" sldId="473"/>
            <ac:graphicFrameMk id="8" creationId="{E12820E6-EF3E-FDF8-0D20-83D7FEDF1F71}"/>
          </ac:graphicFrameMkLst>
        </pc:graphicFrameChg>
      </pc:sldChg>
      <pc:sldChg chg="addSp delSp modSp mod">
        <pc:chgData name="HARSH SINGH" userId="f7a0be7c20103c74" providerId="LiveId" clId="{39AD6AAE-85A3-46C4-A1FE-BAC9AFB125FB}" dt="2023-12-22T06:36:25.304" v="330" actId="1037"/>
        <pc:sldMkLst>
          <pc:docMk/>
          <pc:sldMk cId="2653821377" sldId="479"/>
        </pc:sldMkLst>
        <pc:spChg chg="mod">
          <ac:chgData name="HARSH SINGH" userId="f7a0be7c20103c74" providerId="LiveId" clId="{39AD6AAE-85A3-46C4-A1FE-BAC9AFB125FB}" dt="2023-12-22T04:22:05.242" v="268" actId="1038"/>
          <ac:spMkLst>
            <pc:docMk/>
            <pc:sldMk cId="2653821377" sldId="479"/>
            <ac:spMk id="2" creationId="{86917781-4A56-DF46-AFBB-C362B14C04D1}"/>
          </ac:spMkLst>
        </pc:spChg>
        <pc:picChg chg="add del mod modCrop">
          <ac:chgData name="HARSH SINGH" userId="f7a0be7c20103c74" providerId="LiveId" clId="{39AD6AAE-85A3-46C4-A1FE-BAC9AFB125FB}" dt="2023-12-22T06:36:09.455" v="303" actId="478"/>
          <ac:picMkLst>
            <pc:docMk/>
            <pc:sldMk cId="2653821377" sldId="479"/>
            <ac:picMk id="4" creationId="{482FE189-B203-0639-D40F-3F8B714EC298}"/>
          </ac:picMkLst>
        </pc:picChg>
        <pc:picChg chg="del">
          <ac:chgData name="HARSH SINGH" userId="f7a0be7c20103c74" providerId="LiveId" clId="{39AD6AAE-85A3-46C4-A1FE-BAC9AFB125FB}" dt="2023-12-21T17:47:17.601" v="147" actId="478"/>
          <ac:picMkLst>
            <pc:docMk/>
            <pc:sldMk cId="2653821377" sldId="479"/>
            <ac:picMk id="4" creationId="{A9678888-A0AE-D179-599A-93A19D91D06D}"/>
          </ac:picMkLst>
        </pc:picChg>
        <pc:picChg chg="add mod">
          <ac:chgData name="HARSH SINGH" userId="f7a0be7c20103c74" providerId="LiveId" clId="{39AD6AAE-85A3-46C4-A1FE-BAC9AFB125FB}" dt="2023-12-22T06:36:25.304" v="330" actId="1037"/>
          <ac:picMkLst>
            <pc:docMk/>
            <pc:sldMk cId="2653821377" sldId="479"/>
            <ac:picMk id="6" creationId="{7B3DAE7B-6EF3-CE71-8215-485C61B76DDE}"/>
          </ac:picMkLst>
        </pc:picChg>
        <pc:picChg chg="add del mod">
          <ac:chgData name="HARSH SINGH" userId="f7a0be7c20103c74" providerId="LiveId" clId="{39AD6AAE-85A3-46C4-A1FE-BAC9AFB125FB}" dt="2023-12-22T04:21:17.081" v="202" actId="478"/>
          <ac:picMkLst>
            <pc:docMk/>
            <pc:sldMk cId="2653821377" sldId="479"/>
            <ac:picMk id="6" creationId="{92B4FDCE-8408-8008-D61E-B3BDD247A0D1}"/>
          </ac:picMkLst>
        </pc:picChg>
      </pc:sldChg>
      <pc:sldChg chg="modSp mod">
        <pc:chgData name="HARSH SINGH" userId="f7a0be7c20103c74" providerId="LiveId" clId="{39AD6AAE-85A3-46C4-A1FE-BAC9AFB125FB}" dt="2023-12-22T07:00:39.033" v="348" actId="1037"/>
        <pc:sldMkLst>
          <pc:docMk/>
          <pc:sldMk cId="3633700843" sldId="480"/>
        </pc:sldMkLst>
        <pc:picChg chg="mod modCrop">
          <ac:chgData name="HARSH SINGH" userId="f7a0be7c20103c74" providerId="LiveId" clId="{39AD6AAE-85A3-46C4-A1FE-BAC9AFB125FB}" dt="2023-12-22T07:00:39.033" v="348" actId="1037"/>
          <ac:picMkLst>
            <pc:docMk/>
            <pc:sldMk cId="3633700843" sldId="480"/>
            <ac:picMk id="7" creationId="{3664DA5C-1289-0268-F08E-32584DF04054}"/>
          </ac:picMkLst>
        </pc:picChg>
      </pc:sldChg>
      <pc:sldChg chg="modSp mod">
        <pc:chgData name="HARSH SINGH" userId="f7a0be7c20103c74" providerId="LiveId" clId="{39AD6AAE-85A3-46C4-A1FE-BAC9AFB125FB}" dt="2023-12-22T05:46:55.668" v="298" actId="20577"/>
        <pc:sldMkLst>
          <pc:docMk/>
          <pc:sldMk cId="2267081023" sldId="481"/>
        </pc:sldMkLst>
        <pc:spChg chg="mod">
          <ac:chgData name="HARSH SINGH" userId="f7a0be7c20103c74" providerId="LiveId" clId="{39AD6AAE-85A3-46C4-A1FE-BAC9AFB125FB}" dt="2023-12-22T05:46:55.668" v="298" actId="20577"/>
          <ac:spMkLst>
            <pc:docMk/>
            <pc:sldMk cId="2267081023" sldId="481"/>
            <ac:spMk id="13" creationId="{449661CB-ED30-E162-C465-B7F50BFA684D}"/>
          </ac:spMkLst>
        </pc:spChg>
      </pc:sldChg>
      <pc:sldChg chg="modSp mod">
        <pc:chgData name="HARSH SINGH" userId="f7a0be7c20103c74" providerId="LiveId" clId="{39AD6AAE-85A3-46C4-A1FE-BAC9AFB125FB}" dt="2023-12-22T05:46:04.241" v="297" actId="1076"/>
        <pc:sldMkLst>
          <pc:docMk/>
          <pc:sldMk cId="1080498353" sldId="483"/>
        </pc:sldMkLst>
        <pc:spChg chg="mod">
          <ac:chgData name="HARSH SINGH" userId="f7a0be7c20103c74" providerId="LiveId" clId="{39AD6AAE-85A3-46C4-A1FE-BAC9AFB125FB}" dt="2023-12-22T05:45:51.048" v="288" actId="20577"/>
          <ac:spMkLst>
            <pc:docMk/>
            <pc:sldMk cId="1080498353" sldId="483"/>
            <ac:spMk id="13" creationId="{449661CB-ED30-E162-C465-B7F50BFA684D}"/>
          </ac:spMkLst>
        </pc:spChg>
        <pc:spChg chg="mod">
          <ac:chgData name="HARSH SINGH" userId="f7a0be7c20103c74" providerId="LiveId" clId="{39AD6AAE-85A3-46C4-A1FE-BAC9AFB125FB}" dt="2023-12-22T05:46:04.241" v="297" actId="1076"/>
          <ac:spMkLst>
            <pc:docMk/>
            <pc:sldMk cId="1080498353" sldId="483"/>
            <ac:spMk id="14" creationId="{7A464DDB-ABD7-FC5D-787B-2396ABB71AE1}"/>
          </ac:spMkLst>
        </pc:spChg>
      </pc:sldChg>
      <pc:sldChg chg="modSp mod">
        <pc:chgData name="HARSH SINGH" userId="f7a0be7c20103c74" providerId="LiveId" clId="{39AD6AAE-85A3-46C4-A1FE-BAC9AFB125FB}" dt="2023-12-22T05:47:35.516" v="299" actId="1036"/>
        <pc:sldMkLst>
          <pc:docMk/>
          <pc:sldMk cId="4054514252" sldId="484"/>
        </pc:sldMkLst>
        <pc:picChg chg="mod">
          <ac:chgData name="HARSH SINGH" userId="f7a0be7c20103c74" providerId="LiveId" clId="{39AD6AAE-85A3-46C4-A1FE-BAC9AFB125FB}" dt="2023-12-22T05:47:35.516" v="299" actId="1036"/>
          <ac:picMkLst>
            <pc:docMk/>
            <pc:sldMk cId="4054514252" sldId="484"/>
            <ac:picMk id="2" creationId="{5066C5EC-6D7D-2D9C-6F68-51AC91612D7B}"/>
          </ac:picMkLst>
        </pc:picChg>
      </pc:sldChg>
      <pc:sldChg chg="modSp mod">
        <pc:chgData name="HARSH SINGH" userId="f7a0be7c20103c74" providerId="LiveId" clId="{39AD6AAE-85A3-46C4-A1FE-BAC9AFB125FB}" dt="2023-12-22T05:47:52.998" v="300" actId="20577"/>
        <pc:sldMkLst>
          <pc:docMk/>
          <pc:sldMk cId="252138828" sldId="486"/>
        </pc:sldMkLst>
        <pc:spChg chg="mod">
          <ac:chgData name="HARSH SINGH" userId="f7a0be7c20103c74" providerId="LiveId" clId="{39AD6AAE-85A3-46C4-A1FE-BAC9AFB125FB}" dt="2023-12-22T05:47:52.998" v="300" actId="20577"/>
          <ac:spMkLst>
            <pc:docMk/>
            <pc:sldMk cId="252138828" sldId="486"/>
            <ac:spMk id="13" creationId="{449661CB-ED30-E162-C465-B7F50BFA684D}"/>
          </ac:spMkLst>
        </pc:spChg>
      </pc:sldChg>
      <pc:sldChg chg="modSp mod">
        <pc:chgData name="HARSH SINGH" userId="f7a0be7c20103c74" providerId="LiveId" clId="{39AD6AAE-85A3-46C4-A1FE-BAC9AFB125FB}" dt="2023-12-22T05:44:27.681" v="278" actId="14100"/>
        <pc:sldMkLst>
          <pc:docMk/>
          <pc:sldMk cId="4065846011" sldId="488"/>
        </pc:sldMkLst>
        <pc:spChg chg="mod">
          <ac:chgData name="HARSH SINGH" userId="f7a0be7c20103c74" providerId="LiveId" clId="{39AD6AAE-85A3-46C4-A1FE-BAC9AFB125FB}" dt="2023-12-22T05:44:27.681" v="278" actId="14100"/>
          <ac:spMkLst>
            <pc:docMk/>
            <pc:sldMk cId="4065846011" sldId="488"/>
            <ac:spMk id="3" creationId="{372CAAFE-46CF-38BE-A5D5-E8DADAA37C01}"/>
          </ac:spMkLst>
        </pc:spChg>
      </pc:sldChg>
      <pc:sldChg chg="ord">
        <pc:chgData name="HARSH SINGH" userId="f7a0be7c20103c74" providerId="LiveId" clId="{39AD6AAE-85A3-46C4-A1FE-BAC9AFB125FB}" dt="2023-12-22T05:49:04.672" v="302"/>
        <pc:sldMkLst>
          <pc:docMk/>
          <pc:sldMk cId="658843461" sldId="546"/>
        </pc:sldMkLst>
      </pc:sldChg>
    </pc:docChg>
  </pc:docChgLst>
  <pc:docChgLst>
    <pc:chgData name="HARSH SINGH" userId="f7a0be7c20103c74" providerId="LiveId" clId="{D3D4240F-2E12-45DD-A925-F2691E8DA772}"/>
    <pc:docChg chg="undo custSel addSld modSld sldOrd">
      <pc:chgData name="HARSH SINGH" userId="f7a0be7c20103c74" providerId="LiveId" clId="{D3D4240F-2E12-45DD-A925-F2691E8DA772}" dt="2023-12-21T16:19:38.729" v="553" actId="1076"/>
      <pc:docMkLst>
        <pc:docMk/>
      </pc:docMkLst>
      <pc:sldChg chg="addSp modSp mod">
        <pc:chgData name="HARSH SINGH" userId="f7a0be7c20103c74" providerId="LiveId" clId="{D3D4240F-2E12-45DD-A925-F2691E8DA772}" dt="2023-12-21T05:49:39.974" v="368" actId="1076"/>
        <pc:sldMkLst>
          <pc:docMk/>
          <pc:sldMk cId="0" sldId="365"/>
        </pc:sldMkLst>
        <pc:spChg chg="mod">
          <ac:chgData name="HARSH SINGH" userId="f7a0be7c20103c74" providerId="LiveId" clId="{D3D4240F-2E12-45DD-A925-F2691E8DA772}" dt="2023-12-21T05:49:21.471" v="341" actId="1038"/>
          <ac:spMkLst>
            <pc:docMk/>
            <pc:sldMk cId="0" sldId="365"/>
            <ac:spMk id="5" creationId="{76A5DD24-62A3-3979-14B9-6AA6117C489D}"/>
          </ac:spMkLst>
        </pc:spChg>
        <pc:spChg chg="mod">
          <ac:chgData name="HARSH SINGH" userId="f7a0be7c20103c74" providerId="LiveId" clId="{D3D4240F-2E12-45DD-A925-F2691E8DA772}" dt="2023-12-21T05:48:36.544" v="252" actId="1076"/>
          <ac:spMkLst>
            <pc:docMk/>
            <pc:sldMk cId="0" sldId="365"/>
            <ac:spMk id="6" creationId="{5E099647-62D9-1600-9CF5-69449C70CB30}"/>
          </ac:spMkLst>
        </pc:spChg>
        <pc:spChg chg="mod">
          <ac:chgData name="HARSH SINGH" userId="f7a0be7c20103c74" providerId="LiveId" clId="{D3D4240F-2E12-45DD-A925-F2691E8DA772}" dt="2023-12-21T05:49:36.851" v="367" actId="1037"/>
          <ac:spMkLst>
            <pc:docMk/>
            <pc:sldMk cId="0" sldId="365"/>
            <ac:spMk id="7" creationId="{C1C70D96-0FAE-C2A8-6CEF-2C116DE50C06}"/>
          </ac:spMkLst>
        </pc:spChg>
        <pc:spChg chg="add mod">
          <ac:chgData name="HARSH SINGH" userId="f7a0be7c20103c74" providerId="LiveId" clId="{D3D4240F-2E12-45DD-A925-F2691E8DA772}" dt="2023-12-21T05:49:30.850" v="356" actId="1036"/>
          <ac:spMkLst>
            <pc:docMk/>
            <pc:sldMk cId="0" sldId="365"/>
            <ac:spMk id="8" creationId="{7B533FCD-2E8A-192A-15E8-3691CDB90AD2}"/>
          </ac:spMkLst>
        </pc:spChg>
        <pc:picChg chg="mod">
          <ac:chgData name="HARSH SINGH" userId="f7a0be7c20103c74" providerId="LiveId" clId="{D3D4240F-2E12-45DD-A925-F2691E8DA772}" dt="2023-12-21T05:49:17.262" v="316" actId="1037"/>
          <ac:picMkLst>
            <pc:docMk/>
            <pc:sldMk cId="0" sldId="365"/>
            <ac:picMk id="4" creationId="{948DD60A-1F30-55D7-33A9-1A34C2070817}"/>
          </ac:picMkLst>
        </pc:picChg>
        <pc:picChg chg="mod">
          <ac:chgData name="HARSH SINGH" userId="f7a0be7c20103c74" providerId="LiveId" clId="{D3D4240F-2E12-45DD-A925-F2691E8DA772}" dt="2023-12-21T05:49:39.974" v="368" actId="1076"/>
          <ac:picMkLst>
            <pc:docMk/>
            <pc:sldMk cId="0" sldId="365"/>
            <ac:picMk id="17411" creationId="{6A8C676B-388B-4B11-B609-B6726FCA0E52}"/>
          </ac:picMkLst>
        </pc:picChg>
      </pc:sldChg>
      <pc:sldChg chg="modSp mod">
        <pc:chgData name="HARSH SINGH" userId="f7a0be7c20103c74" providerId="LiveId" clId="{D3D4240F-2E12-45DD-A925-F2691E8DA772}" dt="2023-12-21T16:19:38.729" v="553" actId="1076"/>
        <pc:sldMkLst>
          <pc:docMk/>
          <pc:sldMk cId="429056269" sldId="438"/>
        </pc:sldMkLst>
        <pc:spChg chg="mod">
          <ac:chgData name="HARSH SINGH" userId="f7a0be7c20103c74" providerId="LiveId" clId="{D3D4240F-2E12-45DD-A925-F2691E8DA772}" dt="2023-12-21T16:19:34.592" v="552" actId="14100"/>
          <ac:spMkLst>
            <pc:docMk/>
            <pc:sldMk cId="429056269" sldId="438"/>
            <ac:spMk id="5" creationId="{79D41A90-CAD7-88B5-00B8-3F47042CDB37}"/>
          </ac:spMkLst>
        </pc:spChg>
        <pc:picChg chg="mod">
          <ac:chgData name="HARSH SINGH" userId="f7a0be7c20103c74" providerId="LiveId" clId="{D3D4240F-2E12-45DD-A925-F2691E8DA772}" dt="2023-12-21T16:19:38.729" v="553" actId="1076"/>
          <ac:picMkLst>
            <pc:docMk/>
            <pc:sldMk cId="429056269" sldId="438"/>
            <ac:picMk id="8" creationId="{C0A15D9B-9351-EC39-DD9B-9292EAA4709F}"/>
          </ac:picMkLst>
        </pc:picChg>
      </pc:sldChg>
      <pc:sldChg chg="modSp mod">
        <pc:chgData name="HARSH SINGH" userId="f7a0be7c20103c74" providerId="LiveId" clId="{D3D4240F-2E12-45DD-A925-F2691E8DA772}" dt="2023-12-21T06:49:51.108" v="381" actId="1036"/>
        <pc:sldMkLst>
          <pc:docMk/>
          <pc:sldMk cId="2244526868" sldId="462"/>
        </pc:sldMkLst>
        <pc:spChg chg="mod">
          <ac:chgData name="HARSH SINGH" userId="f7a0be7c20103c74" providerId="LiveId" clId="{D3D4240F-2E12-45DD-A925-F2691E8DA772}" dt="2023-12-21T06:49:51.108" v="381" actId="1036"/>
          <ac:spMkLst>
            <pc:docMk/>
            <pc:sldMk cId="2244526868" sldId="462"/>
            <ac:spMk id="2" creationId="{4CE7300E-D7B2-DD4B-47E9-DF0918CA8B75}"/>
          </ac:spMkLst>
        </pc:spChg>
        <pc:spChg chg="mod">
          <ac:chgData name="HARSH SINGH" userId="f7a0be7c20103c74" providerId="LiveId" clId="{D3D4240F-2E12-45DD-A925-F2691E8DA772}" dt="2023-12-20T03:58:34.005" v="149" actId="20577"/>
          <ac:spMkLst>
            <pc:docMk/>
            <pc:sldMk cId="2244526868" sldId="462"/>
            <ac:spMk id="3" creationId="{372CAAFE-46CF-38BE-A5D5-E8DADAA37C01}"/>
          </ac:spMkLst>
        </pc:spChg>
      </pc:sldChg>
      <pc:sldChg chg="modSp mod modTransition">
        <pc:chgData name="HARSH SINGH" userId="f7a0be7c20103c74" providerId="LiveId" clId="{D3D4240F-2E12-45DD-A925-F2691E8DA772}" dt="2023-12-20T04:13:42.395" v="160" actId="1076"/>
        <pc:sldMkLst>
          <pc:docMk/>
          <pc:sldMk cId="2494934755" sldId="465"/>
        </pc:sldMkLst>
        <pc:spChg chg="mod">
          <ac:chgData name="HARSH SINGH" userId="f7a0be7c20103c74" providerId="LiveId" clId="{D3D4240F-2E12-45DD-A925-F2691E8DA772}" dt="2023-12-20T04:13:42.395" v="160" actId="1076"/>
          <ac:spMkLst>
            <pc:docMk/>
            <pc:sldMk cId="2494934755" sldId="465"/>
            <ac:spMk id="3" creationId="{EB829AC0-15D1-80D4-96A0-F640E2ECF9A8}"/>
          </ac:spMkLst>
        </pc:spChg>
      </pc:sldChg>
      <pc:sldChg chg="modTransition">
        <pc:chgData name="HARSH SINGH" userId="f7a0be7c20103c74" providerId="LiveId" clId="{D3D4240F-2E12-45DD-A925-F2691E8DA772}" dt="2023-12-19T17:01:59.209" v="145"/>
        <pc:sldMkLst>
          <pc:docMk/>
          <pc:sldMk cId="3311859017" sldId="466"/>
        </pc:sldMkLst>
      </pc:sldChg>
      <pc:sldChg chg="addSp delSp modSp mod">
        <pc:chgData name="HARSH SINGH" userId="f7a0be7c20103c74" providerId="LiveId" clId="{D3D4240F-2E12-45DD-A925-F2691E8DA772}" dt="2023-12-21T16:10:12.002" v="488" actId="1038"/>
        <pc:sldMkLst>
          <pc:docMk/>
          <pc:sldMk cId="2897489364" sldId="470"/>
        </pc:sldMkLst>
        <pc:spChg chg="mod">
          <ac:chgData name="HARSH SINGH" userId="f7a0be7c20103c74" providerId="LiveId" clId="{D3D4240F-2E12-45DD-A925-F2691E8DA772}" dt="2023-12-21T06:47:48.455" v="380" actId="20577"/>
          <ac:spMkLst>
            <pc:docMk/>
            <pc:sldMk cId="2897489364" sldId="470"/>
            <ac:spMk id="2" creationId="{86917781-4A56-DF46-AFBB-C362B14C04D1}"/>
          </ac:spMkLst>
        </pc:spChg>
        <pc:picChg chg="add mod">
          <ac:chgData name="HARSH SINGH" userId="f7a0be7c20103c74" providerId="LiveId" clId="{D3D4240F-2E12-45DD-A925-F2691E8DA772}" dt="2023-12-21T16:10:12.002" v="488" actId="1038"/>
          <ac:picMkLst>
            <pc:docMk/>
            <pc:sldMk cId="2897489364" sldId="470"/>
            <ac:picMk id="4" creationId="{4164BDE3-8B3A-10CF-BB08-68405C101377}"/>
          </ac:picMkLst>
        </pc:picChg>
        <pc:picChg chg="del">
          <ac:chgData name="HARSH SINGH" userId="f7a0be7c20103c74" providerId="LiveId" clId="{D3D4240F-2E12-45DD-A925-F2691E8DA772}" dt="2023-12-21T16:09:39.972" v="427" actId="478"/>
          <ac:picMkLst>
            <pc:docMk/>
            <pc:sldMk cId="2897489364" sldId="470"/>
            <ac:picMk id="9" creationId="{C7839F5B-C3E3-9C71-EA54-D24CFD00D00E}"/>
          </ac:picMkLst>
        </pc:picChg>
      </pc:sldChg>
      <pc:sldChg chg="modSp mod">
        <pc:chgData name="HARSH SINGH" userId="f7a0be7c20103c74" providerId="LiveId" clId="{D3D4240F-2E12-45DD-A925-F2691E8DA772}" dt="2023-12-20T09:48:32.883" v="162" actId="20577"/>
        <pc:sldMkLst>
          <pc:docMk/>
          <pc:sldMk cId="2751127433" sldId="472"/>
        </pc:sldMkLst>
        <pc:graphicFrameChg chg="modGraphic">
          <ac:chgData name="HARSH SINGH" userId="f7a0be7c20103c74" providerId="LiveId" clId="{D3D4240F-2E12-45DD-A925-F2691E8DA772}" dt="2023-12-20T09:48:32.883" v="162" actId="20577"/>
          <ac:graphicFrameMkLst>
            <pc:docMk/>
            <pc:sldMk cId="2751127433" sldId="472"/>
            <ac:graphicFrameMk id="8" creationId="{E12820E6-EF3E-FDF8-0D20-83D7FEDF1F71}"/>
          </ac:graphicFrameMkLst>
        </pc:graphicFrameChg>
      </pc:sldChg>
      <pc:sldChg chg="modTransition">
        <pc:chgData name="HARSH SINGH" userId="f7a0be7c20103c74" providerId="LiveId" clId="{D3D4240F-2E12-45DD-A925-F2691E8DA772}" dt="2023-12-19T17:01:57.271" v="144"/>
        <pc:sldMkLst>
          <pc:docMk/>
          <pc:sldMk cId="3831258730" sldId="476"/>
        </pc:sldMkLst>
      </pc:sldChg>
      <pc:sldChg chg="modSp mod modTransition">
        <pc:chgData name="HARSH SINGH" userId="f7a0be7c20103c74" providerId="LiveId" clId="{D3D4240F-2E12-45DD-A925-F2691E8DA772}" dt="2023-12-21T08:47:47.688" v="383" actId="1038"/>
        <pc:sldMkLst>
          <pc:docMk/>
          <pc:sldMk cId="1642906153" sldId="477"/>
        </pc:sldMkLst>
        <pc:picChg chg="mod">
          <ac:chgData name="HARSH SINGH" userId="f7a0be7c20103c74" providerId="LiveId" clId="{D3D4240F-2E12-45DD-A925-F2691E8DA772}" dt="2023-12-21T08:47:47.688" v="383" actId="1038"/>
          <ac:picMkLst>
            <pc:docMk/>
            <pc:sldMk cId="1642906153" sldId="477"/>
            <ac:picMk id="4" creationId="{D03B8CC2-1182-E53C-5C52-45E1DC220B64}"/>
          </ac:picMkLst>
        </pc:picChg>
      </pc:sldChg>
      <pc:sldChg chg="modSp mod">
        <pc:chgData name="HARSH SINGH" userId="f7a0be7c20103c74" providerId="LiveId" clId="{D3D4240F-2E12-45DD-A925-F2691E8DA772}" dt="2023-12-20T04:00:26.216" v="155" actId="20577"/>
        <pc:sldMkLst>
          <pc:docMk/>
          <pc:sldMk cId="2267081023" sldId="481"/>
        </pc:sldMkLst>
        <pc:spChg chg="mod">
          <ac:chgData name="HARSH SINGH" userId="f7a0be7c20103c74" providerId="LiveId" clId="{D3D4240F-2E12-45DD-A925-F2691E8DA772}" dt="2023-12-20T04:00:26.216" v="155" actId="20577"/>
          <ac:spMkLst>
            <pc:docMk/>
            <pc:sldMk cId="2267081023" sldId="481"/>
            <ac:spMk id="14" creationId="{7A464DDB-ABD7-FC5D-787B-2396ABB71AE1}"/>
          </ac:spMkLst>
        </pc:spChg>
      </pc:sldChg>
      <pc:sldChg chg="modSp mod">
        <pc:chgData name="HARSH SINGH" userId="f7a0be7c20103c74" providerId="LiveId" clId="{D3D4240F-2E12-45DD-A925-F2691E8DA772}" dt="2023-12-20T04:00:21.470" v="153" actId="20577"/>
        <pc:sldMkLst>
          <pc:docMk/>
          <pc:sldMk cId="1080498353" sldId="483"/>
        </pc:sldMkLst>
        <pc:spChg chg="mod">
          <ac:chgData name="HARSH SINGH" userId="f7a0be7c20103c74" providerId="LiveId" clId="{D3D4240F-2E12-45DD-A925-F2691E8DA772}" dt="2023-12-19T16:11:36.182" v="6" actId="20577"/>
          <ac:spMkLst>
            <pc:docMk/>
            <pc:sldMk cId="1080498353" sldId="483"/>
            <ac:spMk id="13" creationId="{449661CB-ED30-E162-C465-B7F50BFA684D}"/>
          </ac:spMkLst>
        </pc:spChg>
        <pc:spChg chg="mod">
          <ac:chgData name="HARSH SINGH" userId="f7a0be7c20103c74" providerId="LiveId" clId="{D3D4240F-2E12-45DD-A925-F2691E8DA772}" dt="2023-12-20T04:00:21.470" v="153" actId="20577"/>
          <ac:spMkLst>
            <pc:docMk/>
            <pc:sldMk cId="1080498353" sldId="483"/>
            <ac:spMk id="14" creationId="{7A464DDB-ABD7-FC5D-787B-2396ABB71AE1}"/>
          </ac:spMkLst>
        </pc:spChg>
      </pc:sldChg>
      <pc:sldChg chg="modSp mod">
        <pc:chgData name="HARSH SINGH" userId="f7a0be7c20103c74" providerId="LiveId" clId="{D3D4240F-2E12-45DD-A925-F2691E8DA772}" dt="2023-12-20T04:00:34.660" v="157" actId="20577"/>
        <pc:sldMkLst>
          <pc:docMk/>
          <pc:sldMk cId="2052475965" sldId="485"/>
        </pc:sldMkLst>
        <pc:spChg chg="mod">
          <ac:chgData name="HARSH SINGH" userId="f7a0be7c20103c74" providerId="LiveId" clId="{D3D4240F-2E12-45DD-A925-F2691E8DA772}" dt="2023-12-20T04:00:34.660" v="157" actId="20577"/>
          <ac:spMkLst>
            <pc:docMk/>
            <pc:sldMk cId="2052475965" sldId="485"/>
            <ac:spMk id="14" creationId="{7A464DDB-ABD7-FC5D-787B-2396ABB71AE1}"/>
          </ac:spMkLst>
        </pc:spChg>
      </pc:sldChg>
      <pc:sldChg chg="modSp mod">
        <pc:chgData name="HARSH SINGH" userId="f7a0be7c20103c74" providerId="LiveId" clId="{D3D4240F-2E12-45DD-A925-F2691E8DA772}" dt="2023-12-20T04:00:40.840" v="159" actId="20577"/>
        <pc:sldMkLst>
          <pc:docMk/>
          <pc:sldMk cId="252138828" sldId="486"/>
        </pc:sldMkLst>
        <pc:spChg chg="mod">
          <ac:chgData name="HARSH SINGH" userId="f7a0be7c20103c74" providerId="LiveId" clId="{D3D4240F-2E12-45DD-A925-F2691E8DA772}" dt="2023-12-20T04:00:40.840" v="159" actId="20577"/>
          <ac:spMkLst>
            <pc:docMk/>
            <pc:sldMk cId="252138828" sldId="486"/>
            <ac:spMk id="14" creationId="{7A464DDB-ABD7-FC5D-787B-2396ABB71AE1}"/>
          </ac:spMkLst>
        </pc:spChg>
      </pc:sldChg>
      <pc:sldChg chg="modTransition">
        <pc:chgData name="HARSH SINGH" userId="f7a0be7c20103c74" providerId="LiveId" clId="{D3D4240F-2E12-45DD-A925-F2691E8DA772}" dt="2023-12-19T17:03:32.337" v="147"/>
        <pc:sldMkLst>
          <pc:docMk/>
          <pc:sldMk cId="1109225981" sldId="487"/>
        </pc:sldMkLst>
      </pc:sldChg>
      <pc:sldChg chg="modSp mod">
        <pc:chgData name="HARSH SINGH" userId="f7a0be7c20103c74" providerId="LiveId" clId="{D3D4240F-2E12-45DD-A925-F2691E8DA772}" dt="2023-12-21T16:10:44.319" v="516" actId="20577"/>
        <pc:sldMkLst>
          <pc:docMk/>
          <pc:sldMk cId="4065846011" sldId="488"/>
        </pc:sldMkLst>
        <pc:spChg chg="mod">
          <ac:chgData name="HARSH SINGH" userId="f7a0be7c20103c74" providerId="LiveId" clId="{D3D4240F-2E12-45DD-A925-F2691E8DA772}" dt="2023-12-21T16:10:44.319" v="516" actId="20577"/>
          <ac:spMkLst>
            <pc:docMk/>
            <pc:sldMk cId="4065846011" sldId="488"/>
            <ac:spMk id="3" creationId="{372CAAFE-46CF-38BE-A5D5-E8DADAA37C01}"/>
          </ac:spMkLst>
        </pc:spChg>
      </pc:sldChg>
      <pc:sldChg chg="modSp add mod ord">
        <pc:chgData name="HARSH SINGH" userId="f7a0be7c20103c74" providerId="LiveId" clId="{D3D4240F-2E12-45DD-A925-F2691E8DA772}" dt="2023-12-21T16:13:13.799" v="549" actId="1038"/>
        <pc:sldMkLst>
          <pc:docMk/>
          <pc:sldMk cId="658843461" sldId="546"/>
        </pc:sldMkLst>
        <pc:spChg chg="mod">
          <ac:chgData name="HARSH SINGH" userId="f7a0be7c20103c74" providerId="LiveId" clId="{D3D4240F-2E12-45DD-A925-F2691E8DA772}" dt="2023-12-21T16:11:10.105" v="538" actId="1076"/>
          <ac:spMkLst>
            <pc:docMk/>
            <pc:sldMk cId="658843461" sldId="546"/>
            <ac:spMk id="2" creationId="{0847357C-225C-483D-847D-3C1BB7425C87}"/>
          </ac:spMkLst>
        </pc:spChg>
        <pc:spChg chg="mod">
          <ac:chgData name="HARSH SINGH" userId="f7a0be7c20103c74" providerId="LiveId" clId="{D3D4240F-2E12-45DD-A925-F2691E8DA772}" dt="2023-12-21T16:13:13.799" v="549" actId="1038"/>
          <ac:spMkLst>
            <pc:docMk/>
            <pc:sldMk cId="658843461" sldId="546"/>
            <ac:spMk id="5" creationId="{531C89F8-EFF2-46FA-9E3F-72EE7857A1F6}"/>
          </ac:spMkLst>
        </pc:spChg>
      </pc:sldChg>
      <pc:sldChg chg="add">
        <pc:chgData name="HARSH SINGH" userId="f7a0be7c20103c74" providerId="LiveId" clId="{D3D4240F-2E12-45DD-A925-F2691E8DA772}" dt="2023-12-21T16:10:52.429" v="517"/>
        <pc:sldMkLst>
          <pc:docMk/>
          <pc:sldMk cId="3915202804" sldId="54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18445B-3D83-48F8-8074-7A945437CE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4DCF11-2565-4585-B14D-DE65C8B338D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F5D7F702-C849-4981-AD7E-916FA0F2FB34}" type="datetimeFigureOut">
              <a:rPr lang="en-US"/>
              <a:pPr>
                <a:defRPr/>
              </a:pPr>
              <a:t>12/22/2023</a:t>
            </a:fld>
            <a:endParaRPr 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EBBC463-3244-48B7-9B27-FE9395C461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410931D-B801-4759-8B55-646BB45BD9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49E9F1-013D-4E40-8E40-E44D90C541B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E0D85-C464-4273-89B9-031AFAC5EF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850892F-F9FC-456A-BEE2-9EDE45E6D0B8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229678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>
            <a:extLst>
              <a:ext uri="{FF2B5EF4-FFF2-40B4-BE49-F238E27FC236}">
                <a16:creationId xmlns:a16="http://schemas.microsoft.com/office/drawing/2014/main" id="{010EEB2E-AD9B-413B-B6C3-EB5E8378200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>
            <a:extLst>
              <a:ext uri="{FF2B5EF4-FFF2-40B4-BE49-F238E27FC236}">
                <a16:creationId xmlns:a16="http://schemas.microsoft.com/office/drawing/2014/main" id="{94E90F94-B400-4281-83AE-CCE5888FF2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dirty="0"/>
              <a:t>Presentation slide for courses, classes, lectures et al. </a:t>
            </a:r>
          </a:p>
        </p:txBody>
      </p:sp>
      <p:sp>
        <p:nvSpPr>
          <p:cNvPr id="24580" name="Slide Number Placeholder 3">
            <a:extLst>
              <a:ext uri="{FF2B5EF4-FFF2-40B4-BE49-F238E27FC236}">
                <a16:creationId xmlns:a16="http://schemas.microsoft.com/office/drawing/2014/main" id="{1627386B-90AB-4EC7-BBB6-8EBBD1B3E1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D71760B-D2A6-42F8-B9C5-E0C097D11814}" type="slidenum">
              <a:rPr lang="en-US">
                <a:solidFill>
                  <a:prstClr val="black"/>
                </a:solidFill>
                <a:latin typeface="Calibri"/>
                <a:cs typeface="+mn-cs"/>
              </a:rPr>
              <a:pPr>
                <a:defRPr/>
              </a:pPr>
              <a:t>1</a:t>
            </a:fld>
            <a:endParaRPr lang="en-US" dirty="0">
              <a:solidFill>
                <a:prstClr val="black"/>
              </a:solidFill>
              <a:latin typeface="Calibri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50892F-F9FC-456A-BEE2-9EDE45E6D0B8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21516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50892F-F9FC-456A-BEE2-9EDE45E6D0B8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64031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50892F-F9FC-456A-BEE2-9EDE45E6D0B8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563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50892F-F9FC-456A-BEE2-9EDE45E6D0B8}" type="slidenum">
              <a:rPr lang="en-US" altLang="en-US" smtClean="0"/>
              <a:pPr>
                <a:defRPr/>
              </a:pPr>
              <a:t>26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17780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7BEFB50-DFDB-433B-8285-DB86B5D0C070}"/>
              </a:ext>
            </a:extLst>
          </p:cNvPr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30C425-27A5-40AA-961A-8CFDE17FA4DD}"/>
              </a:ext>
            </a:extLst>
          </p:cNvPr>
          <p:cNvSpPr/>
          <p:nvPr/>
        </p:nvSpPr>
        <p:spPr>
          <a:xfrm>
            <a:off x="-9525" y="6053139"/>
            <a:ext cx="2249091" cy="7127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71B3EE-07D3-40CD-A5C9-E7B6A7D3EB55}"/>
              </a:ext>
            </a:extLst>
          </p:cNvPr>
          <p:cNvSpPr/>
          <p:nvPr/>
        </p:nvSpPr>
        <p:spPr>
          <a:xfrm>
            <a:off x="2358628" y="6043614"/>
            <a:ext cx="6785372" cy="7143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50">
                <a:solidFill>
                  <a:srgbClr val="FFFFFF"/>
                </a:solidFill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27">
            <a:extLst>
              <a:ext uri="{FF2B5EF4-FFF2-40B4-BE49-F238E27FC236}">
                <a16:creationId xmlns:a16="http://schemas.microsoft.com/office/drawing/2014/main" id="{3733BC89-84AA-4433-89FB-B7A7E5D13F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00" y="6069013"/>
            <a:ext cx="2057400" cy="685800"/>
          </a:xfrm>
        </p:spPr>
        <p:txBody>
          <a:bodyPr>
            <a:noAutofit/>
          </a:bodyPr>
          <a:lstStyle>
            <a:lvl1pPr algn="ctr">
              <a:defRPr sz="15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Footer Placeholder 16">
            <a:extLst>
              <a:ext uri="{FF2B5EF4-FFF2-40B4-BE49-F238E27FC236}">
                <a16:creationId xmlns:a16="http://schemas.microsoft.com/office/drawing/2014/main" id="{52B60891-0B66-4CA7-88CB-DE5EC0A18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85975" y="236539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Slide Number Placeholder 28">
            <a:extLst>
              <a:ext uri="{FF2B5EF4-FFF2-40B4-BE49-F238E27FC236}">
                <a16:creationId xmlns:a16="http://schemas.microsoft.com/office/drawing/2014/main" id="{CBE7F8AC-DBDA-417F-981D-F15B3426B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 sz="105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98247BE2-61CD-463C-AD78-643FCA7B2A7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426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49E2AC5C-2BDA-4ED0-A8CA-408672F79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09DD99E1-9A49-4EB3-9467-57A67F5FE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02BB8BDF-113A-4D93-A64B-0BF6D345E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720B14-E841-43C9-B349-AC4B576B0B80}" type="slidenum">
              <a:rPr lang="en-US"/>
              <a:pPr>
                <a:defRPr/>
              </a:pPr>
              <a:t>‹#›</a:t>
            </a:fld>
            <a:endParaRPr lang="en-US" sz="10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289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8BDF40-E20B-4BD8-84C1-E65583DF3F27}"/>
              </a:ext>
            </a:extLst>
          </p:cNvPr>
          <p:cNvSpPr/>
          <p:nvPr/>
        </p:nvSpPr>
        <p:spPr bwMode="white">
          <a:xfrm>
            <a:off x="6096000" y="0"/>
            <a:ext cx="320279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629C48-D796-4AA1-B2C2-92BDFCA12EB1}"/>
              </a:ext>
            </a:extLst>
          </p:cNvPr>
          <p:cNvSpPr/>
          <p:nvPr/>
        </p:nvSpPr>
        <p:spPr>
          <a:xfrm>
            <a:off x="6142435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29E37C-2198-4D37-B81B-E710DF5B30FF}"/>
              </a:ext>
            </a:extLst>
          </p:cNvPr>
          <p:cNvSpPr/>
          <p:nvPr/>
        </p:nvSpPr>
        <p:spPr>
          <a:xfrm>
            <a:off x="6142435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2"/>
            <a:ext cx="2057400" cy="55165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7357676-74DF-4791-B288-69977DC969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53200" y="6248401"/>
            <a:ext cx="2209800" cy="365125"/>
          </a:xfrm>
        </p:spPr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5691A4D-8A37-4BF3-AA0E-515C11694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248401"/>
            <a:ext cx="5573316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276B00B-ADE0-415F-8138-D1827CD9F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5989439" y="144661"/>
            <a:ext cx="533400" cy="24407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ABE1C5-EE8B-4BC6-9CA6-2359143DF2B8}" type="slidenum">
              <a:rPr lang="en-US"/>
              <a:pPr>
                <a:defRPr/>
              </a:pPr>
              <a:t>‹#›</a:t>
            </a:fld>
            <a:endParaRPr lang="en-US" sz="10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999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5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2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9">
            <a:extLst>
              <a:ext uri="{FF2B5EF4-FFF2-40B4-BE49-F238E27FC236}">
                <a16:creationId xmlns:a16="http://schemas.microsoft.com/office/drawing/2014/main" id="{A4F6F228-293F-451A-B398-4A2C5AA16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21">
            <a:extLst>
              <a:ext uri="{FF2B5EF4-FFF2-40B4-BE49-F238E27FC236}">
                <a16:creationId xmlns:a16="http://schemas.microsoft.com/office/drawing/2014/main" id="{CCA5FA8B-1308-4FEA-BD7F-309CB5786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17">
            <a:extLst>
              <a:ext uri="{FF2B5EF4-FFF2-40B4-BE49-F238E27FC236}">
                <a16:creationId xmlns:a16="http://schemas.microsoft.com/office/drawing/2014/main" id="{4ABA97CD-1067-4741-8A30-677826546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A8C804-4DE3-41CC-98C1-05EC14125A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479020"/>
      </p:ext>
    </p:extLst>
  </p:cSld>
  <p:clrMapOvr>
    <a:masterClrMapping/>
  </p:clrMapOvr>
  <p:transition>
    <p:dissolv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3575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FCAE86-370F-4F4E-AD16-13345F391071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414276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EC6A18-6A6D-4DC1-9A5B-8EEB0BE5D74A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246650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5EA2EE-F87E-4C3A-9C6F-D558B0C330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942700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596E11-A71E-465B-BEF0-757C7CCB99CE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98171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B8B6F9-5F13-434E-A987-27E15A2A57F1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951040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DC1827-3EB8-4D74-90A6-CDCFF400D2F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88726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7D23AF-71EC-4251-B17F-BDD25760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A2D69-AA10-4583-9E8F-0A4D9446E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6E2A9D-5CE7-4FA5-BC28-FB271F754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78BBDA1B-EB2C-49E2-A1CF-4342CA4EF36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230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3C9E8F-121A-4E98-9B9C-5E6A4C5A0FA8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257026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D42E7A-033C-4837-987A-7527EC9DFBAF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197333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294D74-2FD5-40B1-8831-CAC30BFC0E8A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973333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C8AA53-2A4E-465E-80BC-F113700BA4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753375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328BF2-9DCE-495C-936D-69B79A6EFCF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70849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230AD3-0C7A-45F5-A43D-9C62B1FE456E}"/>
              </a:ext>
            </a:extLst>
          </p:cNvPr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57C25B-6FC9-4FB2-9E6E-4912144234FE}"/>
              </a:ext>
            </a:extLst>
          </p:cNvPr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C32344-6E1C-4BEB-B4E3-5CFAA72A62DD}"/>
              </a:ext>
            </a:extLst>
          </p:cNvPr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1" y="2743200"/>
            <a:ext cx="7123113" cy="1673225"/>
          </a:xfrm>
        </p:spPr>
        <p:txBody>
          <a:bodyPr/>
          <a:lstStyle>
            <a:lvl1pPr>
              <a:buNone/>
              <a:defRPr sz="2100">
                <a:solidFill>
                  <a:schemeClr val="tx2"/>
                </a:solidFill>
              </a:defRPr>
            </a:lvl1pPr>
            <a:lvl2pPr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33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11">
            <a:extLst>
              <a:ext uri="{FF2B5EF4-FFF2-40B4-BE49-F238E27FC236}">
                <a16:creationId xmlns:a16="http://schemas.microsoft.com/office/drawing/2014/main" id="{4E06E9CF-DCA0-4469-9588-146DDA3B6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12">
            <a:extLst>
              <a:ext uri="{FF2B5EF4-FFF2-40B4-BE49-F238E27FC236}">
                <a16:creationId xmlns:a16="http://schemas.microsoft.com/office/drawing/2014/main" id="{024E1A5F-0041-47BD-AB34-3894313F5A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295400" cy="701675"/>
          </a:xfrm>
        </p:spPr>
        <p:txBody>
          <a:bodyPr>
            <a:no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66A1CEC-9DD6-4F71-8FF7-224B44B36D7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3F02C43B-73CC-4732-8E2B-39CB4F86C0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93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7">
            <a:extLst>
              <a:ext uri="{FF2B5EF4-FFF2-40B4-BE49-F238E27FC236}">
                <a16:creationId xmlns:a16="http://schemas.microsoft.com/office/drawing/2014/main" id="{38A05C4A-FA42-4D8C-B6A5-0F623E6EB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675BC25A-D772-4BAD-82C5-8DE60CDA04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 sz="10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7D9237E2-D6D8-4F93-B4E7-7A3A919C426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11">
            <a:extLst>
              <a:ext uri="{FF2B5EF4-FFF2-40B4-BE49-F238E27FC236}">
                <a16:creationId xmlns:a16="http://schemas.microsoft.com/office/drawing/2014/main" id="{A359C2BF-21AF-4D80-AF5B-B2C0FCB014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246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15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15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9">
            <a:extLst>
              <a:ext uri="{FF2B5EF4-FFF2-40B4-BE49-F238E27FC236}">
                <a16:creationId xmlns:a16="http://schemas.microsoft.com/office/drawing/2014/main" id="{31028AF4-9E92-4B7F-8FF5-70E8FC8CF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dirty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11">
            <a:extLst>
              <a:ext uri="{FF2B5EF4-FFF2-40B4-BE49-F238E27FC236}">
                <a16:creationId xmlns:a16="http://schemas.microsoft.com/office/drawing/2014/main" id="{E1D98D76-29B8-4104-9B56-41E0C2B6C0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 sz="10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04194F72-16B3-45E5-89BA-A531D9C6F90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9ABC4DA1-E98C-46DB-8CFC-528377A9ECF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26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9D27DB-781C-4E9A-BD52-304D332D3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486506-D8E7-4646-B7C2-4FD747079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153B6E-7646-4B77-8451-44B7A82A0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0D1442FA-41D6-4256-AB11-698261B17F2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29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D99147-29DF-4A7C-8453-281A248DF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537661-D16B-47AD-A3C6-F4279F63C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F0016-F045-4EFE-9DBB-8B83615EE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 sz="105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FA9458CC-7BDB-4AF7-84A8-156B462129C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878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sm_globe.png">
            <a:extLst>
              <a:ext uri="{FF2B5EF4-FFF2-40B4-BE49-F238E27FC236}">
                <a16:creationId xmlns:a16="http://schemas.microsoft.com/office/drawing/2014/main" id="{09D0E091-9432-4B8A-83A8-FAA0571AE4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72" y="1755775"/>
            <a:ext cx="1614488" cy="1689100"/>
          </a:xfrm>
          <a:prstGeom prst="rect">
            <a:avLst/>
          </a:prstGeom>
          <a:noFill/>
          <a:ln w="50800" cap="sq" cmpd="dbl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/>
          <a:lstStyle>
            <a:lvl1pPr algn="l">
              <a:buNone/>
              <a:defRPr sz="33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CA5AAB-E0EE-42C4-9DC4-6495C8701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874615-F617-433B-BCA5-EEDB193A1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E2315F-E1FB-4BBC-9A69-9E76F9217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51AC466F-202A-449E-ABD9-88FA7D41381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7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DC81B99-AD79-4350-B1B4-4A9A5B2E1411}"/>
              </a:ext>
            </a:extLst>
          </p:cNvPr>
          <p:cNvSpPr/>
          <p:nvPr/>
        </p:nvSpPr>
        <p:spPr bwMode="white">
          <a:xfrm>
            <a:off x="-9525" y="4572001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B30C86-7539-4707-BB1E-130DEE07594C}"/>
              </a:ext>
            </a:extLst>
          </p:cNvPr>
          <p:cNvSpPr/>
          <p:nvPr/>
        </p:nvSpPr>
        <p:spPr>
          <a:xfrm>
            <a:off x="-9525" y="4664075"/>
            <a:ext cx="1463279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3F932B-EE3A-413F-8794-3061763118EA}"/>
              </a:ext>
            </a:extLst>
          </p:cNvPr>
          <p:cNvSpPr/>
          <p:nvPr/>
        </p:nvSpPr>
        <p:spPr>
          <a:xfrm>
            <a:off x="1544241" y="4654550"/>
            <a:ext cx="7599759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ACDC2E-C064-4B1C-9FEF-B25D088F4C9E}"/>
              </a:ext>
            </a:extLst>
          </p:cNvPr>
          <p:cNvSpPr/>
          <p:nvPr/>
        </p:nvSpPr>
        <p:spPr bwMode="white">
          <a:xfrm>
            <a:off x="1447800" y="1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275"/>
            </a:lvl1pPr>
            <a:lvl2pPr>
              <a:buFontTx/>
              <a:buNone/>
              <a:defRPr sz="900"/>
            </a:lvl2pPr>
            <a:lvl3pPr>
              <a:buFontTx/>
              <a:buNone/>
              <a:defRPr sz="750"/>
            </a:lvl3pPr>
            <a:lvl4pPr>
              <a:buFontTx/>
              <a:buNone/>
              <a:defRPr sz="675"/>
            </a:lvl4pPr>
            <a:lvl5pPr>
              <a:buFontTx/>
              <a:buNone/>
              <a:defRPr sz="675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/>
          <a:lstStyle>
            <a:lvl1pPr algn="l">
              <a:buNone/>
              <a:defRPr sz="21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Date Placeholder 11">
            <a:extLst>
              <a:ext uri="{FF2B5EF4-FFF2-40B4-BE49-F238E27FC236}">
                <a16:creationId xmlns:a16="http://schemas.microsoft.com/office/drawing/2014/main" id="{6F6A6835-255E-4F53-B0A2-B0B3683D23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48400" y="6248401"/>
            <a:ext cx="2667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12">
            <a:extLst>
              <a:ext uri="{FF2B5EF4-FFF2-40B4-BE49-F238E27FC236}">
                <a16:creationId xmlns:a16="http://schemas.microsoft.com/office/drawing/2014/main" id="{32BA4851-7472-4558-AF6A-2F94ED631D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4667251"/>
            <a:ext cx="1447800" cy="663575"/>
          </a:xfrm>
        </p:spPr>
        <p:txBody>
          <a:bodyPr rtlCol="0"/>
          <a:lstStyle>
            <a:lvl1pPr>
              <a:defRPr sz="21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8110B99-22AD-4655-8E97-9D99EF66D44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Footer Placeholder 13">
            <a:extLst>
              <a:ext uri="{FF2B5EF4-FFF2-40B4-BE49-F238E27FC236}">
                <a16:creationId xmlns:a16="http://schemas.microsoft.com/office/drawing/2014/main" id="{8C69500C-8063-44CD-BB8C-9F570B8D59C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00200" y="6248401"/>
            <a:ext cx="4572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822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21">
            <a:extLst>
              <a:ext uri="{FF2B5EF4-FFF2-40B4-BE49-F238E27FC236}">
                <a16:creationId xmlns:a16="http://schemas.microsoft.com/office/drawing/2014/main" id="{08246714-135A-4141-B338-011310AA9C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12">
            <a:extLst>
              <a:ext uri="{FF2B5EF4-FFF2-40B4-BE49-F238E27FC236}">
                <a16:creationId xmlns:a16="http://schemas.microsoft.com/office/drawing/2014/main" id="{8F4F6B3D-18ED-42C1-A268-20AE208D89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13172" y="1600201"/>
            <a:ext cx="8153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B0DC14AD-E591-4E58-B1A5-35E0EC9234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0" y="6248401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50" dirty="0">
                <a:solidFill>
                  <a:schemeClr val="tx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26FEA4-D403-4009-AE9A-7A81A9DD7A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" y="6248401"/>
            <a:ext cx="5420916" cy="365125"/>
          </a:xfrm>
          <a:prstGeom prst="rect">
            <a:avLst/>
          </a:prstGeom>
        </p:spPr>
        <p:txBody>
          <a:bodyPr vert="horz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50">
                <a:solidFill>
                  <a:schemeClr val="tx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4241F5-43F5-4215-A37F-BA0C8B434726}"/>
              </a:ext>
            </a:extLst>
          </p:cNvPr>
          <p:cNvSpPr/>
          <p:nvPr/>
        </p:nvSpPr>
        <p:spPr bwMode="white">
          <a:xfrm>
            <a:off x="0" y="1235075"/>
            <a:ext cx="9144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9CE3FE-C047-4327-A035-6DFB11A6800F}"/>
              </a:ext>
            </a:extLst>
          </p:cNvPr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AC8A25-7CFF-4E69-B8EE-4718F8D4EF3C}"/>
              </a:ext>
            </a:extLst>
          </p:cNvPr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6567ECF-60C7-489E-AFDA-40C4EB8073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1271589"/>
            <a:ext cx="533400" cy="244475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 b="1">
                <a:solidFill>
                  <a:schemeClr val="tx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683ACCE-3850-4732-B3C7-553D9AFBE5E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w Cen M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w Cen M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w Cen M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w Cen MT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w Cen MT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w Cen MT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w Cen MT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w Cen MT" pitchFamily="34" charset="0"/>
        </a:defRPr>
      </a:lvl9pPr>
    </p:titleStyle>
    <p:bodyStyle>
      <a:lvl1pPr marL="239316" indent="-239316" algn="l" rtl="0" eaLnBrk="0" fontAlgn="base" hangingPunct="0">
        <a:spcBef>
          <a:spcPts val="525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175" kern="1200">
          <a:solidFill>
            <a:schemeClr val="tx1"/>
          </a:solidFill>
          <a:latin typeface="+mn-lt"/>
          <a:ea typeface="+mn-ea"/>
          <a:cs typeface="+mn-cs"/>
        </a:defRPr>
      </a:lvl1pPr>
      <a:lvl2pPr marL="479822" indent="-204788" algn="l" rtl="0" eaLnBrk="0" fontAlgn="base" hangingPunct="0">
        <a:spcBef>
          <a:spcPts val="413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145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1725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-171450" algn="l" rtl="0" eaLnBrk="0" fontAlgn="base" hangingPunct="0">
        <a:spcBef>
          <a:spcPts val="300"/>
        </a:spcBef>
        <a:spcAft>
          <a:spcPct val="0"/>
        </a:spcAft>
        <a:buClr>
          <a:srgbClr val="A04DA3"/>
        </a:buClr>
        <a:buSzPct val="75000"/>
        <a:buFont typeface="Wingdings" panose="05000000000000000000" pitchFamily="2" charset="2"/>
        <a:buChar char="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171450" algn="l" rtl="0" eaLnBrk="0" fontAlgn="base" hangingPunct="0">
        <a:spcBef>
          <a:spcPts val="300"/>
        </a:spcBef>
        <a:spcAft>
          <a:spcPct val="0"/>
        </a:spcAft>
        <a:buClr>
          <a:srgbClr val="C4652D"/>
        </a:buClr>
        <a:buSzPct val="65000"/>
        <a:buFont typeface="Wingdings" panose="05000000000000000000" pitchFamily="2" charset="2"/>
        <a:buChar char="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577340" indent="-17145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sz="135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7145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35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988820" indent="-17145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35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7145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35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683ACCE-3850-4732-B3C7-553D9AFBE5E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277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85A211-1621-40B3-8498-92D63F04F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14650" y="5429250"/>
            <a:ext cx="4743450" cy="514350"/>
          </a:xfrm>
        </p:spPr>
        <p:txBody>
          <a:bodyPr>
            <a:normAutofit fontScale="70000" lnSpcReduction="2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/>
              <a:t>Model Institute of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/>
              <a:t>Engineering &amp; Technology</a:t>
            </a:r>
          </a:p>
        </p:txBody>
      </p:sp>
      <p:pic>
        <p:nvPicPr>
          <p:cNvPr id="17411" name="Picture 3" descr="MIET_icon.png">
            <a:extLst>
              <a:ext uri="{FF2B5EF4-FFF2-40B4-BE49-F238E27FC236}">
                <a16:creationId xmlns:a16="http://schemas.microsoft.com/office/drawing/2014/main" id="{6A8C676B-388B-4B11-B609-B6726FCA0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168" y="2420156"/>
            <a:ext cx="1920479" cy="2959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6" descr="shrast.png">
            <a:extLst>
              <a:ext uri="{FF2B5EF4-FFF2-40B4-BE49-F238E27FC236}">
                <a16:creationId xmlns:a16="http://schemas.microsoft.com/office/drawing/2014/main" id="{863684A2-ACEE-402C-8327-54A487081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498" y="5454254"/>
            <a:ext cx="65365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948DD60A-1F30-55D7-33A9-1A34C207081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3474098">
            <a:off x="2072990" y="897770"/>
            <a:ext cx="3204384" cy="3223052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76A5DD24-62A3-3979-14B9-6AA6117C489D}"/>
              </a:ext>
            </a:extLst>
          </p:cNvPr>
          <p:cNvSpPr txBox="1"/>
          <p:nvPr/>
        </p:nvSpPr>
        <p:spPr>
          <a:xfrm>
            <a:off x="1111069" y="2265499"/>
            <a:ext cx="4743449" cy="699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72"/>
              </a:lnSpc>
            </a:pPr>
            <a:r>
              <a:rPr lang="en-US" sz="2200" b="1" dirty="0">
                <a:solidFill>
                  <a:srgbClr val="20060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PRAGYASTRA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C70D96-0FAE-C2A8-6CEF-2C116DE50C06}"/>
              </a:ext>
            </a:extLst>
          </p:cNvPr>
          <p:cNvSpPr txBox="1"/>
          <p:nvPr/>
        </p:nvSpPr>
        <p:spPr>
          <a:xfrm>
            <a:off x="835763" y="4278022"/>
            <a:ext cx="42369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: Amol Sharma (2020a3r021)</a:t>
            </a: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Harsh Singh (2020a3r013)</a:t>
            </a: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Mehak  (2020a3r007)</a:t>
            </a: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Rashi Khajuria (2020a3r001)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E099647-62D9-1600-9CF5-69449C70CB30}"/>
              </a:ext>
            </a:extLst>
          </p:cNvPr>
          <p:cNvSpPr txBox="1">
            <a:spLocks/>
          </p:cNvSpPr>
          <p:nvPr/>
        </p:nvSpPr>
        <p:spPr bwMode="auto">
          <a:xfrm>
            <a:off x="529318" y="1315236"/>
            <a:ext cx="9514113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w Cen MT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w Cen MT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w Cen MT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w Cen MT" pitchFamily="34" charset="0"/>
              </a:defRPr>
            </a:lvl5pPr>
            <a:lvl6pPr marL="342900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w Cen MT" pitchFamily="34" charset="0"/>
              </a:defRPr>
            </a:lvl6pPr>
            <a:lvl7pPr marL="685800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w Cen MT" pitchFamily="34" charset="0"/>
              </a:defRPr>
            </a:lvl7pPr>
            <a:lvl8pPr marL="1028700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w Cen MT" pitchFamily="34" charset="0"/>
              </a:defRPr>
            </a:lvl8pPr>
            <a:lvl9pPr marL="1371600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w Cen MT" pitchFamily="34" charset="0"/>
              </a:defRPr>
            </a:lvl9pPr>
          </a:lstStyle>
          <a:p>
            <a:endParaRPr lang="en-IN" sz="2400" b="1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b="1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Title:  – Automatic Weaponized System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4FABC-9A82-2FF0-E478-6AF55298A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247BE2-61CD-463C-AD78-643FCA7B2A77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533FCD-2E8A-192A-15E8-3691CDB90AD2}"/>
              </a:ext>
            </a:extLst>
          </p:cNvPr>
          <p:cNvSpPr txBox="1"/>
          <p:nvPr/>
        </p:nvSpPr>
        <p:spPr>
          <a:xfrm>
            <a:off x="1495335" y="427646"/>
            <a:ext cx="6088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MINOR PROJECT 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17781-4A56-DF46-AFBB-C362B14C0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793" y="533398"/>
            <a:ext cx="4895523" cy="990600"/>
          </a:xfrm>
        </p:spPr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 MODEL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8CA2BF-43D9-AD86-52AD-03E821C94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fld id="{78BBDA1B-EB2C-49E2-A1CF-4342CA4EF36C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3DAE7B-6EF3-CE71-8215-485C61B76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519" y="1523999"/>
            <a:ext cx="4670167" cy="52724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3821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17781-4A56-DF46-AFBB-C362B14C0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7658" y="533398"/>
            <a:ext cx="6302828" cy="990600"/>
          </a:xfrm>
        </p:spPr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PROCESSING WORKFLOW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64DA5C-1289-0268-F08E-32584DF040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8" b="11901"/>
          <a:stretch/>
        </p:blipFill>
        <p:spPr>
          <a:xfrm>
            <a:off x="1402356" y="1567540"/>
            <a:ext cx="7132148" cy="51489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1A7E987-A5C1-14D7-52CD-3AB53A792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fld id="{78BBDA1B-EB2C-49E2-A1CF-4342CA4EF36C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700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5C4F5D4-DE5C-C7FF-D842-3610B7CD3145}"/>
              </a:ext>
            </a:extLst>
          </p:cNvPr>
          <p:cNvSpPr txBox="1"/>
          <p:nvPr/>
        </p:nvSpPr>
        <p:spPr>
          <a:xfrm>
            <a:off x="336681" y="3126168"/>
            <a:ext cx="152477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Stepper Motor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93729E-F731-5F75-9E2F-E063DDCE98E9}"/>
              </a:ext>
            </a:extLst>
          </p:cNvPr>
          <p:cNvSpPr txBox="1"/>
          <p:nvPr/>
        </p:nvSpPr>
        <p:spPr>
          <a:xfrm>
            <a:off x="129824" y="1749611"/>
            <a:ext cx="214154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Night Vision Camera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9080E2-20F5-CECE-DA14-769DFAF229B2}"/>
              </a:ext>
            </a:extLst>
          </p:cNvPr>
          <p:cNvSpPr txBox="1"/>
          <p:nvPr/>
        </p:nvSpPr>
        <p:spPr>
          <a:xfrm>
            <a:off x="195934" y="6153986"/>
            <a:ext cx="142857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Tripod Stand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574CC4-3D97-67A8-1701-D3FD92A82A4B}"/>
              </a:ext>
            </a:extLst>
          </p:cNvPr>
          <p:cNvSpPr txBox="1"/>
          <p:nvPr/>
        </p:nvSpPr>
        <p:spPr>
          <a:xfrm>
            <a:off x="7275186" y="2941502"/>
            <a:ext cx="144427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Servo Motor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74F5C8-722B-7BBF-6B18-82DC0EFC8ACB}"/>
              </a:ext>
            </a:extLst>
          </p:cNvPr>
          <p:cNvSpPr txBox="1"/>
          <p:nvPr/>
        </p:nvSpPr>
        <p:spPr>
          <a:xfrm>
            <a:off x="7754830" y="4914817"/>
            <a:ext cx="69491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DVR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FFD235-4746-A08B-57C0-EBCA7D8FB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948" y="1524386"/>
            <a:ext cx="3989054" cy="531873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65B2E8-C7D6-B7AD-71B9-B32BDAD1C8D0}"/>
              </a:ext>
            </a:extLst>
          </p:cNvPr>
          <p:cNvCxnSpPr>
            <a:cxnSpLocks/>
          </p:cNvCxnSpPr>
          <p:nvPr/>
        </p:nvCxnSpPr>
        <p:spPr>
          <a:xfrm>
            <a:off x="2271372" y="1985943"/>
            <a:ext cx="1288257" cy="3176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A45EE03-9970-752D-764A-B7CCF358337C}"/>
              </a:ext>
            </a:extLst>
          </p:cNvPr>
          <p:cNvCxnSpPr>
            <a:cxnSpLocks/>
          </p:cNvCxnSpPr>
          <p:nvPr/>
        </p:nvCxnSpPr>
        <p:spPr>
          <a:xfrm>
            <a:off x="1861457" y="3429000"/>
            <a:ext cx="1698172" cy="6919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FF7709B-16A3-8952-018E-08C7100259DB}"/>
              </a:ext>
            </a:extLst>
          </p:cNvPr>
          <p:cNvSpPr txBox="1"/>
          <p:nvPr/>
        </p:nvSpPr>
        <p:spPr>
          <a:xfrm>
            <a:off x="199103" y="4213245"/>
            <a:ext cx="152477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Jetson Nano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F38E1D-DDAE-CB8E-7023-C429BB7DF0FA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723879" y="4397911"/>
            <a:ext cx="1149950" cy="361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A62C25-6E36-035B-ABBD-7AA33210A828}"/>
              </a:ext>
            </a:extLst>
          </p:cNvPr>
          <p:cNvCxnSpPr>
            <a:cxnSpLocks/>
          </p:cNvCxnSpPr>
          <p:nvPr/>
        </p:nvCxnSpPr>
        <p:spPr>
          <a:xfrm flipV="1">
            <a:off x="1640365" y="5484988"/>
            <a:ext cx="1443864" cy="8536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83653B5-D3D9-922D-096B-7CB6AB340530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4214514" y="3062468"/>
            <a:ext cx="3060672" cy="637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DB169CF-FFD3-8C3D-44D3-B35A85957892}"/>
              </a:ext>
            </a:extLst>
          </p:cNvPr>
          <p:cNvCxnSpPr>
            <a:cxnSpLocks/>
          </p:cNvCxnSpPr>
          <p:nvPr/>
        </p:nvCxnSpPr>
        <p:spPr>
          <a:xfrm flipH="1">
            <a:off x="5029200" y="5137461"/>
            <a:ext cx="2675245" cy="5993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itle 1">
            <a:extLst>
              <a:ext uri="{FF2B5EF4-FFF2-40B4-BE49-F238E27FC236}">
                <a16:creationId xmlns:a16="http://schemas.microsoft.com/office/drawing/2014/main" id="{F3B2EC61-4AC9-AE0F-351C-CBAF43D9A746}"/>
              </a:ext>
            </a:extLst>
          </p:cNvPr>
          <p:cNvSpPr txBox="1">
            <a:spLocks/>
          </p:cNvSpPr>
          <p:nvPr/>
        </p:nvSpPr>
        <p:spPr>
          <a:xfrm>
            <a:off x="2819131" y="514467"/>
            <a:ext cx="3690687" cy="931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ANNOTATED GUN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5D5A8E8A-4113-D14B-91FC-08CC7CA4F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fld id="{78BBDA1B-EB2C-49E2-A1CF-4342CA4EF36C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709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19748" y="586830"/>
            <a:ext cx="8904939" cy="931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PROTOTYPE IMAGES: MULTIPLE PERSPECTIVES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EC983D7-5D0D-77CF-FFD7-9982273AD018}"/>
              </a:ext>
            </a:extLst>
          </p:cNvPr>
          <p:cNvSpPr txBox="1">
            <a:spLocks/>
          </p:cNvSpPr>
          <p:nvPr/>
        </p:nvSpPr>
        <p:spPr>
          <a:xfrm>
            <a:off x="5644241" y="2854743"/>
            <a:ext cx="2781301" cy="2646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 VIEW</a:t>
            </a:r>
            <a:endParaRPr lang="en-IN" sz="24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C62C33-6B79-9FD9-D96D-B3929C2D2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32" y="1513112"/>
            <a:ext cx="3943350" cy="53340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029EA-11F9-485A-7336-F98A430BA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fld id="{78BBDA1B-EB2C-49E2-A1CF-4342CA4EF36C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258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29CB90-D744-5E3E-692A-055E43600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32" y="1539263"/>
            <a:ext cx="3989054" cy="531873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EC983D7-5D0D-77CF-FFD7-9982273AD018}"/>
              </a:ext>
            </a:extLst>
          </p:cNvPr>
          <p:cNvSpPr txBox="1">
            <a:spLocks/>
          </p:cNvSpPr>
          <p:nvPr/>
        </p:nvSpPr>
        <p:spPr>
          <a:xfrm>
            <a:off x="5644241" y="2854743"/>
            <a:ext cx="2781301" cy="2646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SIDE VIEW</a:t>
            </a:r>
            <a:endParaRPr lang="en-IN" sz="24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A3CCF6-4BE6-2C4A-0587-7421E5405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fld id="{78BBDA1B-EB2C-49E2-A1CF-4342CA4EF36C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859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EC983D7-5D0D-77CF-FFD7-9982273AD018}"/>
              </a:ext>
            </a:extLst>
          </p:cNvPr>
          <p:cNvSpPr txBox="1">
            <a:spLocks/>
          </p:cNvSpPr>
          <p:nvPr/>
        </p:nvSpPr>
        <p:spPr>
          <a:xfrm>
            <a:off x="5644241" y="2854743"/>
            <a:ext cx="2781301" cy="2646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 VIEW</a:t>
            </a:r>
            <a:endParaRPr lang="en-IN" sz="24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3B8CC2-1182-E53C-5C52-45E1DC220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42" y="1501310"/>
            <a:ext cx="4004633" cy="533951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B45147-709B-DFDC-F6D4-84F028B1F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fld id="{78BBDA1B-EB2C-49E2-A1CF-4342CA4EF36C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906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17781-4A56-DF46-AFBB-C362B14C0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7658" y="533398"/>
            <a:ext cx="6302828" cy="990600"/>
          </a:xfrm>
        </p:spPr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PHASES OF OUR PROJECT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1CC03E-DC67-0626-93A7-E10AAE7C2E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4" b="14445"/>
          <a:stretch/>
        </p:blipFill>
        <p:spPr>
          <a:xfrm>
            <a:off x="5900057" y="1792254"/>
            <a:ext cx="3080659" cy="3868317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49661CB-ED30-E162-C465-B7F50BFA684D}"/>
              </a:ext>
            </a:extLst>
          </p:cNvPr>
          <p:cNvSpPr txBox="1">
            <a:spLocks/>
          </p:cNvSpPr>
          <p:nvPr/>
        </p:nvSpPr>
        <p:spPr bwMode="auto">
          <a:xfrm>
            <a:off x="87083" y="1915277"/>
            <a:ext cx="5638802" cy="366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w Cen MT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w Cen MT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w Cen MT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w Cen MT" pitchFamily="34" charset="0"/>
              </a:defRPr>
            </a:lvl5pPr>
            <a:lvl6pPr marL="342900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w Cen MT" pitchFamily="34" charset="0"/>
              </a:defRPr>
            </a:lvl6pPr>
            <a:lvl7pPr marL="685800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w Cen MT" pitchFamily="34" charset="0"/>
              </a:defRPr>
            </a:lvl7pPr>
            <a:lvl8pPr marL="1028700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w Cen MT" pitchFamily="34" charset="0"/>
              </a:defRPr>
            </a:lvl8pPr>
            <a:lvl9pPr marL="1371600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w Cen MT" pitchFamily="34" charset="0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drafted the structural design of our upper model on paper and proceeded to create the prototype of upper segment accordingly.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464DDB-ABD7-FC5D-787B-2396ABB71AE1}"/>
              </a:ext>
            </a:extLst>
          </p:cNvPr>
          <p:cNvSpPr txBox="1"/>
          <p:nvPr/>
        </p:nvSpPr>
        <p:spPr>
          <a:xfrm>
            <a:off x="5900057" y="5744161"/>
            <a:ext cx="3636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 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Upper segment design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DA2AE2-0ABC-1719-3873-38E3BB352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fld id="{78BBDA1B-EB2C-49E2-A1CF-4342CA4EF36C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498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49661CB-ED30-E162-C465-B7F50BFA684D}"/>
              </a:ext>
            </a:extLst>
          </p:cNvPr>
          <p:cNvSpPr txBox="1">
            <a:spLocks/>
          </p:cNvSpPr>
          <p:nvPr/>
        </p:nvSpPr>
        <p:spPr bwMode="auto">
          <a:xfrm>
            <a:off x="174897" y="2013247"/>
            <a:ext cx="5769430" cy="366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w Cen MT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w Cen MT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w Cen MT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w Cen MT" pitchFamily="34" charset="0"/>
              </a:defRPr>
            </a:lvl5pPr>
            <a:lvl6pPr marL="342900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w Cen MT" pitchFamily="34" charset="0"/>
              </a:defRPr>
            </a:lvl6pPr>
            <a:lvl7pPr marL="685800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w Cen MT" pitchFamily="34" charset="0"/>
              </a:defRPr>
            </a:lvl7pPr>
            <a:lvl8pPr marL="1028700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w Cen MT" pitchFamily="34" charset="0"/>
              </a:defRPr>
            </a:lvl8pPr>
            <a:lvl9pPr marL="1371600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w Cen MT" pitchFamily="34" charset="0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have completed the wiring connections to test the motor functions enabling vertical (up-down) and horizontal (left-right) movement of the gun using manual buttons.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464DDB-ABD7-FC5D-787B-2396ABB71AE1}"/>
              </a:ext>
            </a:extLst>
          </p:cNvPr>
          <p:cNvSpPr txBox="1"/>
          <p:nvPr/>
        </p:nvSpPr>
        <p:spPr>
          <a:xfrm>
            <a:off x="6258560" y="5497069"/>
            <a:ext cx="3636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 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Connections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A333C9F-CFB5-9913-957B-BA64CD3DA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389" y="1709416"/>
            <a:ext cx="2698053" cy="3597404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F15E2658-C1D3-7D13-6C6D-CA0AE21D7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fld id="{78BBDA1B-EB2C-49E2-A1CF-4342CA4EF36C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081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49661CB-ED30-E162-C465-B7F50BFA684D}"/>
              </a:ext>
            </a:extLst>
          </p:cNvPr>
          <p:cNvSpPr txBox="1">
            <a:spLocks/>
          </p:cNvSpPr>
          <p:nvPr/>
        </p:nvSpPr>
        <p:spPr bwMode="auto">
          <a:xfrm>
            <a:off x="720787" y="1448159"/>
            <a:ext cx="8018507" cy="737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w Cen MT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w Cen MT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w Cen MT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w Cen MT" pitchFamily="34" charset="0"/>
              </a:defRPr>
            </a:lvl5pPr>
            <a:lvl6pPr marL="342900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w Cen MT" pitchFamily="34" charset="0"/>
              </a:defRPr>
            </a:lvl6pPr>
            <a:lvl7pPr marL="685800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w Cen MT" pitchFamily="34" charset="0"/>
              </a:defRPr>
            </a:lvl7pPr>
            <a:lvl8pPr marL="1028700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w Cen MT" pitchFamily="34" charset="0"/>
              </a:defRPr>
            </a:lvl8pPr>
            <a:lvl9pPr marL="1371600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w Cen MT" pitchFamily="34" charset="0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Demonstration of Manual button control for gun movement.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VID-20231217-WA0003">
            <a:hlinkClick r:id="" action="ppaction://media"/>
            <a:extLst>
              <a:ext uri="{FF2B5EF4-FFF2-40B4-BE49-F238E27FC236}">
                <a16:creationId xmlns:a16="http://schemas.microsoft.com/office/drawing/2014/main" id="{5066C5EC-6D7D-2D9C-6F68-51AC91612D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0787" y="2382506"/>
            <a:ext cx="8018508" cy="4410179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FAE582-1838-2624-B55B-EFEF84325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fld id="{78BBDA1B-EB2C-49E2-A1CF-4342CA4EF36C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514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49661CB-ED30-E162-C465-B7F50BFA684D}"/>
              </a:ext>
            </a:extLst>
          </p:cNvPr>
          <p:cNvSpPr txBox="1">
            <a:spLocks/>
          </p:cNvSpPr>
          <p:nvPr/>
        </p:nvSpPr>
        <p:spPr bwMode="auto">
          <a:xfrm>
            <a:off x="156830" y="2664832"/>
            <a:ext cx="5769430" cy="1871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w Cen MT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w Cen MT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w Cen MT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w Cen MT" pitchFamily="34" charset="0"/>
              </a:defRPr>
            </a:lvl5pPr>
            <a:lvl6pPr marL="342900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w Cen MT" pitchFamily="34" charset="0"/>
              </a:defRPr>
            </a:lvl6pPr>
            <a:lvl7pPr marL="685800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w Cen MT" pitchFamily="34" charset="0"/>
              </a:defRPr>
            </a:lvl7pPr>
            <a:lvl8pPr marL="1028700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w Cen MT" pitchFamily="34" charset="0"/>
              </a:defRPr>
            </a:lvl8pPr>
            <a:lvl9pPr marL="1371600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w Cen MT" pitchFamily="34" charset="0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have constructed a tripod stand in the workshop to enhance the gun mount's stability.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464DDB-ABD7-FC5D-787B-2396ABB71AE1}"/>
              </a:ext>
            </a:extLst>
          </p:cNvPr>
          <p:cNvSpPr txBox="1"/>
          <p:nvPr/>
        </p:nvSpPr>
        <p:spPr>
          <a:xfrm>
            <a:off x="6084389" y="5681735"/>
            <a:ext cx="3636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 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Gun tripod stand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4F1FA1-985B-9E04-EC2A-E0ED2FC8B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570" y="1682343"/>
            <a:ext cx="2877534" cy="383671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381BC6-CD40-95F4-6BB6-0874B8645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fld id="{78BBDA1B-EB2C-49E2-A1CF-4342CA4EF36C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475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7300E-D7B2-DD4B-47E9-DF0918CA8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3818" y="506187"/>
            <a:ext cx="2195868" cy="990600"/>
          </a:xfrm>
        </p:spPr>
        <p:txBody>
          <a:bodyPr/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CAAFE-46CF-38BE-A5D5-E8DADAA37C0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95300" y="1600201"/>
            <a:ext cx="4414157" cy="5431972"/>
          </a:xfrm>
        </p:spPr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required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diagram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 model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processing workflow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Annotated gun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510AB-9250-67E7-6D60-66C16730C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fld id="{78BBDA1B-EB2C-49E2-A1CF-4342CA4EF36C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526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49661CB-ED30-E162-C465-B7F50BFA684D}"/>
              </a:ext>
            </a:extLst>
          </p:cNvPr>
          <p:cNvSpPr txBox="1">
            <a:spLocks/>
          </p:cNvSpPr>
          <p:nvPr/>
        </p:nvSpPr>
        <p:spPr bwMode="auto">
          <a:xfrm>
            <a:off x="169454" y="2381803"/>
            <a:ext cx="5769430" cy="2560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w Cen MT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w Cen MT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w Cen MT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w Cen MT" pitchFamily="34" charset="0"/>
              </a:defRPr>
            </a:lvl5pPr>
            <a:lvl6pPr marL="342900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w Cen MT" pitchFamily="34" charset="0"/>
              </a:defRPr>
            </a:lvl6pPr>
            <a:lvl7pPr marL="685800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w Cen MT" pitchFamily="34" charset="0"/>
              </a:defRPr>
            </a:lvl7pPr>
            <a:lvl8pPr marL="1028700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w Cen MT" pitchFamily="34" charset="0"/>
              </a:defRPr>
            </a:lvl8pPr>
            <a:lvl9pPr marL="1371600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w Cen MT" pitchFamily="34" charset="0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combined the upper gun assembly with the tripod stand, then proceeded to conduct programming, testing, and trials using the Jetson Nano.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464DDB-ABD7-FC5D-787B-2396ABB71AE1}"/>
              </a:ext>
            </a:extLst>
          </p:cNvPr>
          <p:cNvSpPr txBox="1"/>
          <p:nvPr/>
        </p:nvSpPr>
        <p:spPr>
          <a:xfrm>
            <a:off x="6465388" y="5790592"/>
            <a:ext cx="3636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 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F84FA7-7158-EFCD-388A-3D57CB616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389" y="1828192"/>
            <a:ext cx="2890157" cy="385354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1A96EE-A5DC-CC23-B4BA-E40F3A718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fld id="{78BBDA1B-EB2C-49E2-A1CF-4342CA4EF36C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38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49661CB-ED30-E162-C465-B7F50BFA684D}"/>
              </a:ext>
            </a:extLst>
          </p:cNvPr>
          <p:cNvSpPr txBox="1">
            <a:spLocks/>
          </p:cNvSpPr>
          <p:nvPr/>
        </p:nvSpPr>
        <p:spPr bwMode="auto">
          <a:xfrm>
            <a:off x="844368" y="1480457"/>
            <a:ext cx="332486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w Cen MT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w Cen MT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w Cen MT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w Cen MT" pitchFamily="34" charset="0"/>
              </a:defRPr>
            </a:lvl5pPr>
            <a:lvl6pPr marL="342900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w Cen MT" pitchFamily="34" charset="0"/>
              </a:defRPr>
            </a:lvl6pPr>
            <a:lvl7pPr marL="685800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w Cen MT" pitchFamily="34" charset="0"/>
              </a:defRPr>
            </a:lvl7pPr>
            <a:lvl8pPr marL="1028700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w Cen MT" pitchFamily="34" charset="0"/>
              </a:defRPr>
            </a:lvl8pPr>
            <a:lvl9pPr marL="1371600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w Cen MT" pitchFamily="34" charset="0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Phase Video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VID-20231217-WA0004">
            <a:hlinkClick r:id="" action="ppaction://media"/>
            <a:extLst>
              <a:ext uri="{FF2B5EF4-FFF2-40B4-BE49-F238E27FC236}">
                <a16:creationId xmlns:a16="http://schemas.microsoft.com/office/drawing/2014/main" id="{B9DA3704-AE77-9C68-DF4B-C730471CDF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0927" y="2155370"/>
            <a:ext cx="8117387" cy="4667497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CE77B-B348-2D95-60C2-4BDA43EB5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fld id="{78BBDA1B-EB2C-49E2-A1CF-4342CA4EF36C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22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endSnd/>
        </p:sndAc>
      </p:transition>
    </mc:Choice>
    <mc:Fallback xmlns="">
      <p:transition spd="slow"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ADAB7-0F66-40D3-A29D-0856BAA55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3096" y="517254"/>
            <a:ext cx="5343362" cy="990600"/>
          </a:xfrm>
        </p:spPr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DEMONSTRATION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WhatsApp Video 2023-11-23 at 12.16.18_f0446ed5">
            <a:hlinkClick r:id="" action="ppaction://media"/>
            <a:extLst>
              <a:ext uri="{FF2B5EF4-FFF2-40B4-BE49-F238E27FC236}">
                <a16:creationId xmlns:a16="http://schemas.microsoft.com/office/drawing/2014/main" id="{3C130BD4-24E8-5EF2-82BF-8ACCA6CCCF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2104" y="1507854"/>
            <a:ext cx="4260301" cy="5350146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16CF41-2562-A38C-469C-5ED40C17B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fld id="{78BBDA1B-EB2C-49E2-A1CF-4342CA4EF36C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52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7357C-225C-483D-847D-3C1BB7425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1507" y="637909"/>
            <a:ext cx="7886700" cy="633680"/>
          </a:xfrm>
        </p:spPr>
        <p:txBody>
          <a:bodyPr>
            <a:norm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 ADVANCEMENTS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1C89F8-EFF2-46FA-9E3F-72EE7857A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600200"/>
            <a:ext cx="9122229" cy="4430486"/>
          </a:xfrm>
        </p:spPr>
        <p:txBody>
          <a:bodyPr/>
          <a:lstStyle/>
          <a:p>
            <a:pPr algn="just">
              <a:lnSpc>
                <a:spcPct val="150000"/>
              </a:lnSpc>
              <a:buClr>
                <a:schemeClr val="tx1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of two new modes: Manual mode and Fully Automatic mode.</a:t>
            </a:r>
          </a:p>
          <a:p>
            <a:pPr algn="just">
              <a:lnSpc>
                <a:spcPct val="150000"/>
              </a:lnSpc>
              <a:buClr>
                <a:schemeClr val="tx1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Replacement of MobileNet SSD with YOLOv8 model for enhanced object detection.</a:t>
            </a:r>
          </a:p>
          <a:p>
            <a:pPr algn="just">
              <a:lnSpc>
                <a:spcPct val="150000"/>
              </a:lnSpc>
              <a:buClr>
                <a:schemeClr val="tx1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Expansion of weapon classifications for a broader range of weapon types.</a:t>
            </a:r>
            <a:endParaRPr lang="en-US" sz="24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908343-0369-470C-5B06-2E84AA5CB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fld id="{78BBDA1B-EB2C-49E2-A1CF-4342CA4EF36C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843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3B0A239-8DC2-C421-8B54-BD6941701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696" y="517254"/>
            <a:ext cx="5343362" cy="990600"/>
          </a:xfrm>
        </p:spPr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TEAM PRAGYASTRA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B05CB6-2F13-BB47-7843-DBDCB2CB8A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6" r="8436"/>
          <a:stretch/>
        </p:blipFill>
        <p:spPr>
          <a:xfrm>
            <a:off x="2046515" y="1507854"/>
            <a:ext cx="5671458" cy="532311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CB14D92-DE3C-ABAA-D67D-706553337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fld id="{78BBDA1B-EB2C-49E2-A1CF-4342CA4EF36C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534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7357C-225C-483D-847D-3C1BB7425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450" y="637909"/>
            <a:ext cx="7886700" cy="633680"/>
          </a:xfrm>
        </p:spPr>
        <p:txBody>
          <a:bodyPr>
            <a:norm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1C89F8-EFF2-46FA-9E3F-72EE7857A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5" y="1600200"/>
            <a:ext cx="9122229" cy="4430486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Clr>
                <a:schemeClr val="tx1"/>
              </a:buClr>
              <a:buSzPct val="130000"/>
              <a:buNone/>
            </a:pPr>
            <a:r>
              <a:rPr lang="en-IN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sz="18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Ploumis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Michail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"AI weapon systems in future war operations; strategy, operations and tactics." Comparative Strategy 41.1 (2022): 1-18.</a:t>
            </a:r>
            <a:r>
              <a:rPr lang="en-IN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lnSpc>
                <a:spcPct val="150000"/>
              </a:lnSpc>
              <a:buClr>
                <a:schemeClr val="tx1"/>
              </a:buClr>
              <a:buSzPct val="130000"/>
              <a:buNone/>
            </a:pPr>
            <a:r>
              <a:rPr lang="en-IN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Feldman, Philip, Aaron </a:t>
            </a:r>
            <a:r>
              <a:rPr lang="en-US" sz="18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Dant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Aaron Massey. "Integrating artificial intelligence into weapon systems." </a:t>
            </a:r>
            <a:r>
              <a:rPr lang="en-US" sz="18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arXiv:1905.03899 (2019).</a:t>
            </a:r>
          </a:p>
          <a:p>
            <a:pPr marL="0" indent="0" algn="just">
              <a:lnSpc>
                <a:spcPct val="150000"/>
              </a:lnSpc>
              <a:buClr>
                <a:schemeClr val="tx1"/>
              </a:buClr>
              <a:buSzPct val="130000"/>
              <a:buNone/>
            </a:pPr>
            <a:r>
              <a:rPr lang="en-IN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-US" sz="18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Abaimov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Stanislav, and Maurizio </a:t>
            </a:r>
            <a:r>
              <a:rPr lang="en-US" sz="18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Martellini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"Artificial intelligence in autonomous weapon systems." 21st Century Prometheus: Managing CBRN Safety and Security Affected by Cutting-Edge Technologies (2020): 141-177.</a:t>
            </a:r>
          </a:p>
          <a:p>
            <a:pPr marL="0" indent="0" algn="just">
              <a:lnSpc>
                <a:spcPct val="150000"/>
              </a:lnSpc>
              <a:buClr>
                <a:schemeClr val="tx1"/>
              </a:buClr>
              <a:buSzPct val="130000"/>
              <a:buNone/>
            </a:pPr>
            <a:r>
              <a:rPr lang="en-IN" sz="1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[4] </a:t>
            </a:r>
            <a:r>
              <a:rPr lang="en-US" sz="18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Süzen</a:t>
            </a:r>
            <a:r>
              <a:rPr lang="en-US" sz="1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Ahmet Ali, Burhan Duman, and </a:t>
            </a:r>
            <a:r>
              <a:rPr lang="en-US" sz="18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Betül</a:t>
            </a:r>
            <a:r>
              <a:rPr lang="en-US" sz="1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Şen</a:t>
            </a:r>
            <a:r>
              <a:rPr lang="en-US" sz="1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"Benchmark analysis of jetson tx2, jetson nano and raspberry pi using deep-</a:t>
            </a:r>
            <a:r>
              <a:rPr lang="en-US" sz="18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r>
              <a:rPr lang="en-US" sz="1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." 2020 International Congress on Human-Computer Interaction, Optimization and Robotic Applications (HORA). IEEE, 2020.</a:t>
            </a:r>
          </a:p>
          <a:p>
            <a:pPr marL="0" indent="0" algn="just">
              <a:lnSpc>
                <a:spcPct val="150000"/>
              </a:lnSpc>
              <a:buClr>
                <a:schemeClr val="tx1"/>
              </a:buClr>
              <a:buSzPct val="130000"/>
              <a:buNone/>
            </a:pPr>
            <a:endParaRPr lang="en-US" sz="12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908343-0369-470C-5B06-2E84AA5CB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fld id="{78BBDA1B-EB2C-49E2-A1CF-4342CA4EF36C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2028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616" y="0"/>
            <a:ext cx="8182719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E23434-F237-48BF-B7F5-97949E359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4026" y="2043663"/>
            <a:ext cx="4578895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2F098D-7BF1-0DA4-225F-CA8D65968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EC6A18-6A6D-4DC1-9A5B-8EEB0BE5D74A}" type="slidenum">
              <a:rPr lang="en-US" altLang="en-US" smtClean="0"/>
              <a:pPr>
                <a:defRPr/>
              </a:pPr>
              <a:t>26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37309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CAAFE-46CF-38BE-A5D5-E8DADAA37C0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95299" y="1600201"/>
            <a:ext cx="5774871" cy="3701142"/>
          </a:xfrm>
        </p:spPr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Prototype images: multiple perspectives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Phases of our project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demonstration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pragyastra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 advancements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C651EA-B38B-740B-1B32-9E2C08B8A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fld id="{78BBDA1B-EB2C-49E2-A1CF-4342CA4EF36C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846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54749" y="521514"/>
            <a:ext cx="8034502" cy="931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D41A90-CAD7-88B5-00B8-3F47042CDB37}"/>
              </a:ext>
            </a:extLst>
          </p:cNvPr>
          <p:cNvSpPr txBox="1"/>
          <p:nvPr/>
        </p:nvSpPr>
        <p:spPr>
          <a:xfrm>
            <a:off x="0" y="1618876"/>
            <a:ext cx="5551714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4975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Protecting our expansive 10,000 km border demands innovative technology to enhance human surveillance, prioritizing threat detection due to challenges in deploying soldiers across the entire border for complete coverage.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A15D9B-9351-EC39-DD9B-9292EAA47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476" y="2579914"/>
            <a:ext cx="3409892" cy="193349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89982D-157D-8D14-7C57-A7FAEC983035}"/>
              </a:ext>
            </a:extLst>
          </p:cNvPr>
          <p:cNvSpPr txBox="1"/>
          <p:nvPr/>
        </p:nvSpPr>
        <p:spPr>
          <a:xfrm>
            <a:off x="5886441" y="4704020"/>
            <a:ext cx="2334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 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Border Area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981FD8-1884-D6E2-8B35-CCB70FBD0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fld id="{78BBDA1B-EB2C-49E2-A1CF-4342CA4EF36C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56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54749" y="521514"/>
            <a:ext cx="8034502" cy="931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D41A90-CAD7-88B5-00B8-3F47042CDB37}"/>
              </a:ext>
            </a:extLst>
          </p:cNvPr>
          <p:cNvSpPr txBox="1"/>
          <p:nvPr/>
        </p:nvSpPr>
        <p:spPr>
          <a:xfrm>
            <a:off x="377952" y="1682412"/>
            <a:ext cx="8388096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4975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weapon system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29AC0-15D1-80D4-96A0-F640E2ECF9A8}"/>
              </a:ext>
            </a:extLst>
          </p:cNvPr>
          <p:cNvSpPr txBox="1"/>
          <p:nvPr/>
        </p:nvSpPr>
        <p:spPr>
          <a:xfrm>
            <a:off x="533400" y="2491618"/>
            <a:ext cx="4572000" cy="2795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of the AI gun: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Semi- automatic mode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and weapon class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Night vision cameras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Buzzer sound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FEEA10-9D90-EAC6-C386-7A7FAFA97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896" y="1794328"/>
            <a:ext cx="2988355" cy="398447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37D679-8527-6E5D-2C06-CE447616B798}"/>
              </a:ext>
            </a:extLst>
          </p:cNvPr>
          <p:cNvSpPr txBox="1"/>
          <p:nvPr/>
        </p:nvSpPr>
        <p:spPr>
          <a:xfrm>
            <a:off x="5807725" y="5967154"/>
            <a:ext cx="2623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 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enabled gun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3D84DB-B8E5-ACC3-6E26-92FA45B52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fld id="{78BBDA1B-EB2C-49E2-A1CF-4342CA4EF36C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934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1CC4E-B410-50C9-1915-859EE6820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1831" y="408201"/>
            <a:ext cx="5170713" cy="990600"/>
          </a:xfrm>
        </p:spPr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REQUIRED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2820E6-EF3E-FDF8-0D20-83D7FEDF1F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263331"/>
              </p:ext>
            </p:extLst>
          </p:nvPr>
        </p:nvGraphicFramePr>
        <p:xfrm>
          <a:off x="10876" y="1502224"/>
          <a:ext cx="9133124" cy="535577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45847">
                  <a:extLst>
                    <a:ext uri="{9D8B030D-6E8A-4147-A177-3AD203B41FA5}">
                      <a16:colId xmlns:a16="http://schemas.microsoft.com/office/drawing/2014/main" val="2078665990"/>
                    </a:ext>
                  </a:extLst>
                </a:gridCol>
                <a:gridCol w="2158620">
                  <a:extLst>
                    <a:ext uri="{9D8B030D-6E8A-4147-A177-3AD203B41FA5}">
                      <a16:colId xmlns:a16="http://schemas.microsoft.com/office/drawing/2014/main" val="1385557810"/>
                    </a:ext>
                  </a:extLst>
                </a:gridCol>
                <a:gridCol w="5170714">
                  <a:extLst>
                    <a:ext uri="{9D8B030D-6E8A-4147-A177-3AD203B41FA5}">
                      <a16:colId xmlns:a16="http://schemas.microsoft.com/office/drawing/2014/main" val="1312668876"/>
                    </a:ext>
                  </a:extLst>
                </a:gridCol>
                <a:gridCol w="957943">
                  <a:extLst>
                    <a:ext uri="{9D8B030D-6E8A-4147-A177-3AD203B41FA5}">
                      <a16:colId xmlns:a16="http://schemas.microsoft.com/office/drawing/2014/main" val="2985347014"/>
                    </a:ext>
                  </a:extLst>
                </a:gridCol>
              </a:tblGrid>
              <a:tr h="883743"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ITEMS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</a:t>
                      </a:r>
                    </a:p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(in 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492639"/>
                  </a:ext>
                </a:extLst>
              </a:tr>
              <a:tr h="983783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Jetson Nano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Jetson Nano is a small powerful computer designed for AI and robotics applications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0083738"/>
                  </a:ext>
                </a:extLst>
              </a:tr>
              <a:tr h="1253519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Stepper </a:t>
                      </a:r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Motor  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Stepper motors convert electrical pulses into incremental rotational movement allowing precise control 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859554"/>
                  </a:ext>
                </a:extLst>
              </a:tr>
              <a:tr h="873666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A4988 Driver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Stepper motor driver enabling precise control and used for micro stepping 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866081"/>
                  </a:ext>
                </a:extLst>
              </a:tr>
              <a:tr h="1361064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MG955 Servo motor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MG995 servo motor 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operates between 4.8-7.2V and offering a 180-degree rotation angle.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49031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FF8A87-C572-8099-87DF-A65FE1AA8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fld id="{78BBDA1B-EB2C-49E2-A1CF-4342CA4EF36C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127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2820E6-EF3E-FDF8-0D20-83D7FEDF1F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33795"/>
              </p:ext>
            </p:extLst>
          </p:nvPr>
        </p:nvGraphicFramePr>
        <p:xfrm>
          <a:off x="10876" y="1502225"/>
          <a:ext cx="9133124" cy="527560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45847">
                  <a:extLst>
                    <a:ext uri="{9D8B030D-6E8A-4147-A177-3AD203B41FA5}">
                      <a16:colId xmlns:a16="http://schemas.microsoft.com/office/drawing/2014/main" val="2078665990"/>
                    </a:ext>
                  </a:extLst>
                </a:gridCol>
                <a:gridCol w="1832048">
                  <a:extLst>
                    <a:ext uri="{9D8B030D-6E8A-4147-A177-3AD203B41FA5}">
                      <a16:colId xmlns:a16="http://schemas.microsoft.com/office/drawing/2014/main" val="1385557810"/>
                    </a:ext>
                  </a:extLst>
                </a:gridCol>
                <a:gridCol w="5497286">
                  <a:extLst>
                    <a:ext uri="{9D8B030D-6E8A-4147-A177-3AD203B41FA5}">
                      <a16:colId xmlns:a16="http://schemas.microsoft.com/office/drawing/2014/main" val="1312668876"/>
                    </a:ext>
                  </a:extLst>
                </a:gridCol>
                <a:gridCol w="957943">
                  <a:extLst>
                    <a:ext uri="{9D8B030D-6E8A-4147-A177-3AD203B41FA5}">
                      <a16:colId xmlns:a16="http://schemas.microsoft.com/office/drawing/2014/main" val="2985347014"/>
                    </a:ext>
                  </a:extLst>
                </a:gridCol>
              </a:tblGrid>
              <a:tr h="1142791"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ITEMS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</a:t>
                      </a:r>
                    </a:p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(in 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492639"/>
                  </a:ext>
                </a:extLst>
              </a:tr>
              <a:tr h="683549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CCTV Camera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surveillance tool capturing video for security and monitoring purposes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0083738"/>
                  </a:ext>
                </a:extLst>
              </a:tr>
              <a:tr h="672091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 arms system integrating artificial intelligence for enhanced firearm capabilities in targeting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859554"/>
                  </a:ext>
                </a:extLst>
              </a:tr>
              <a:tr h="964305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Micro SD 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SD cards are used in devices like Jetson Nano for portable storage, hosting OS.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866081"/>
                  </a:ext>
                </a:extLst>
              </a:tr>
              <a:tr h="705607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PCA96855 Servo Driver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Used for precise movement of servo motor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490316"/>
                  </a:ext>
                </a:extLst>
              </a:tr>
              <a:tr h="106082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DVR Convertor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DVR is used in CCTV cameras to record, store, and manage surveillance footage for monitoring and analysis.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3728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EB7FC-6931-CF77-9B4A-3CB8D4F14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fld id="{78BBDA1B-EB2C-49E2-A1CF-4342CA4EF36C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72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2820E6-EF3E-FDF8-0D20-83D7FEDF1F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936704"/>
              </p:ext>
            </p:extLst>
          </p:nvPr>
        </p:nvGraphicFramePr>
        <p:xfrm>
          <a:off x="10876" y="1502225"/>
          <a:ext cx="9133124" cy="558040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45847">
                  <a:extLst>
                    <a:ext uri="{9D8B030D-6E8A-4147-A177-3AD203B41FA5}">
                      <a16:colId xmlns:a16="http://schemas.microsoft.com/office/drawing/2014/main" val="2078665990"/>
                    </a:ext>
                  </a:extLst>
                </a:gridCol>
                <a:gridCol w="1832048">
                  <a:extLst>
                    <a:ext uri="{9D8B030D-6E8A-4147-A177-3AD203B41FA5}">
                      <a16:colId xmlns:a16="http://schemas.microsoft.com/office/drawing/2014/main" val="1385557810"/>
                    </a:ext>
                  </a:extLst>
                </a:gridCol>
                <a:gridCol w="5497286">
                  <a:extLst>
                    <a:ext uri="{9D8B030D-6E8A-4147-A177-3AD203B41FA5}">
                      <a16:colId xmlns:a16="http://schemas.microsoft.com/office/drawing/2014/main" val="1312668876"/>
                    </a:ext>
                  </a:extLst>
                </a:gridCol>
                <a:gridCol w="957943">
                  <a:extLst>
                    <a:ext uri="{9D8B030D-6E8A-4147-A177-3AD203B41FA5}">
                      <a16:colId xmlns:a16="http://schemas.microsoft.com/office/drawing/2014/main" val="2985347014"/>
                    </a:ext>
                  </a:extLst>
                </a:gridCol>
              </a:tblGrid>
              <a:tr h="1142791"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ITEMS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</a:t>
                      </a:r>
                    </a:p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(in 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4926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Breadboard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is used for easy circuit construction, testing, and modification for electronics projects without soldering or permanent connections.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0083738"/>
                  </a:ext>
                </a:extLst>
              </a:tr>
              <a:tr h="672091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Jumper wires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Connectors used to establish temporary electrical connections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859554"/>
                  </a:ext>
                </a:extLst>
              </a:tr>
              <a:tr h="964305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Tripod Stand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tripod stand provides stability and support for a gun, enhancing aiming precision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866081"/>
                  </a:ext>
                </a:extLst>
              </a:tr>
              <a:tr h="705607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Miscellaneous charges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490316"/>
                  </a:ext>
                </a:extLst>
              </a:tr>
              <a:tr h="1060820">
                <a:tc>
                  <a:txBody>
                    <a:bodyPr/>
                    <a:lstStyle/>
                    <a:p>
                      <a:pPr algn="ctr"/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30,350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3728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24FB8-84DF-5BF8-7EB8-0AAEED8E9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fld id="{78BBDA1B-EB2C-49E2-A1CF-4342CA4EF36C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540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17781-4A56-DF46-AFBB-C362B14C0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222" y="533399"/>
            <a:ext cx="5548665" cy="990600"/>
          </a:xfrm>
        </p:spPr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DESIGN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6AF2C43-A90A-7A4C-2B20-B1BB40305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fld id="{78BBDA1B-EB2C-49E2-A1CF-4342CA4EF36C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C46E0-FDAA-3A16-49DE-A0B6BE890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627" y="1523999"/>
            <a:ext cx="6933143" cy="52229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74893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AcademicPresentation3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nset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6098</TotalTime>
  <Words>781</Words>
  <Application>Microsoft Office PowerPoint</Application>
  <PresentationFormat>On-screen Show (4:3)</PresentationFormat>
  <Paragraphs>173</Paragraphs>
  <Slides>26</Slides>
  <Notes>5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Calibri Light</vt:lpstr>
      <vt:lpstr>Times New Roman</vt:lpstr>
      <vt:lpstr>Tw Cen MT</vt:lpstr>
      <vt:lpstr>Wingdings</vt:lpstr>
      <vt:lpstr>Wingdings 2</vt:lpstr>
      <vt:lpstr>1_AcademicPresentation3</vt:lpstr>
      <vt:lpstr>Office Theme</vt:lpstr>
      <vt:lpstr>PowerPoint Presentation</vt:lpstr>
      <vt:lpstr>CONTENT</vt:lpstr>
      <vt:lpstr>PowerPoint Presentation</vt:lpstr>
      <vt:lpstr>PowerPoint Presentation</vt:lpstr>
      <vt:lpstr>PowerPoint Presentation</vt:lpstr>
      <vt:lpstr>COMPONENTS REQUIRED</vt:lpstr>
      <vt:lpstr>PowerPoint Presentation</vt:lpstr>
      <vt:lpstr>PowerPoint Presentation</vt:lpstr>
      <vt:lpstr>ARCHITECTURE DESIGN</vt:lpstr>
      <vt:lpstr>INTERACTION MODEL</vt:lpstr>
      <vt:lpstr>DATA PROCESSING WORKFLOW</vt:lpstr>
      <vt:lpstr>PowerPoint Presentation</vt:lpstr>
      <vt:lpstr>PowerPoint Presentation</vt:lpstr>
      <vt:lpstr>PowerPoint Presentation</vt:lpstr>
      <vt:lpstr>PowerPoint Presentation</vt:lpstr>
      <vt:lpstr>PHASES OF OUR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DEMONSTRATION</vt:lpstr>
      <vt:lpstr>FURTHER ADVANCEMENTS</vt:lpstr>
      <vt:lpstr> TEAM PRAGYASTRA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sahil.adm@mietjammu.in</dc:creator>
  <cp:lastModifiedBy>HARSH SINGH</cp:lastModifiedBy>
  <cp:revision>98</cp:revision>
  <dcterms:created xsi:type="dcterms:W3CDTF">2020-08-09T07:27:56Z</dcterms:created>
  <dcterms:modified xsi:type="dcterms:W3CDTF">2023-12-22T07:30:08Z</dcterms:modified>
</cp:coreProperties>
</file>